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75" r:id="rId3"/>
    <p:sldId id="264" r:id="rId4"/>
    <p:sldId id="266" r:id="rId5"/>
    <p:sldId id="274" r:id="rId6"/>
    <p:sldId id="279" r:id="rId7"/>
    <p:sldId id="277" r:id="rId8"/>
    <p:sldId id="273" r:id="rId9"/>
    <p:sldId id="269" r:id="rId10"/>
    <p:sldId id="270" r:id="rId11"/>
    <p:sldId id="280" r:id="rId12"/>
  </p:sldIdLst>
  <p:sldSz cx="18288000" cy="10287000"/>
  <p:notesSz cx="6858000" cy="9144000"/>
  <p:embeddedFontLst>
    <p:embeddedFont>
      <p:font typeface="Comic Sans MS" panose="030F0702030302020204" pitchFamily="66" charset="0"/>
      <p:regular r:id="rId14"/>
      <p:bold r:id="rId15"/>
      <p:italic r:id="rId16"/>
      <p:boldItalic r:id="rId17"/>
    </p:embeddedFont>
    <p:embeddedFont>
      <p:font typeface="Futura" panose="020B0604020202020204" charset="0"/>
      <p:regular r:id="rId18"/>
    </p:embeddedFont>
    <p:embeddedFont>
      <p:font typeface="Futura Bold" panose="020B0604020202020204" charset="0"/>
      <p:regular r:id="rId19"/>
      <p:italic r:id="rId20"/>
      <p:boldItalic r:id="rId21"/>
    </p:embeddedFont>
    <p:embeddedFont>
      <p:font typeface="Futura Bold Italics" panose="020B0604020202020204" charset="0"/>
      <p:regular r:id="rId22"/>
    </p:embeddedFont>
    <p:embeddedFont>
      <p:font typeface="Futura Italics" panose="020B0604020202020204" charset="0"/>
      <p:regular r:id="rId23"/>
    </p:embeddedFont>
    <p:embeddedFont>
      <p:font typeface="Futura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56"/>
    <a:srgbClr val="4EA2C8"/>
    <a:srgbClr val="85D9FF"/>
    <a:srgbClr val="598CB2"/>
    <a:srgbClr val="387A98"/>
    <a:srgbClr val="E4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4619A1-430E-4271-9682-87B97850363E}" v="2" dt="2024-12-11T17:55:20.838"/>
    <p1510:client id="{4655BAB8-05ED-1DE7-EBAA-2CEDEB3D1CF8}" v="19" dt="2024-12-11T11:39:07.817"/>
    <p1510:client id="{661ABF80-3761-204F-864D-3FC2A3BA5CBF}" v="1995" dt="2024-12-11T14:56:31.233"/>
    <p1510:client id="{8A447247-ABAB-FC54-D69E-2A2BBC9489EA}" v="4" dt="2024-12-11T14:59:10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 Giulianelli - nicole.giulianelli@studio.unibo.it" userId="S::nicole.giulianelli@studio.unibo.it::3b1cceda-cb84-4a21-910c-7d43d52088c6" providerId="AD" clId="Web-{DBB9C17D-693D-59F7-18B3-B33E45998CBE}"/>
    <pc:docChg chg="modSld">
      <pc:chgData name="Nicole Giulianelli - nicole.giulianelli@studio.unibo.it" userId="S::nicole.giulianelli@studio.unibo.it::3b1cceda-cb84-4a21-910c-7d43d52088c6" providerId="AD" clId="Web-{DBB9C17D-693D-59F7-18B3-B33E45998CBE}" dt="2024-12-06T21:59:12.699" v="6"/>
      <pc:docMkLst>
        <pc:docMk/>
      </pc:docMkLst>
      <pc:sldChg chg="delSp">
        <pc:chgData name="Nicole Giulianelli - nicole.giulianelli@studio.unibo.it" userId="S::nicole.giulianelli@studio.unibo.it::3b1cceda-cb84-4a21-910c-7d43d52088c6" providerId="AD" clId="Web-{DBB9C17D-693D-59F7-18B3-B33E45998CBE}" dt="2024-12-06T21:59:12.699" v="6"/>
        <pc:sldMkLst>
          <pc:docMk/>
          <pc:sldMk cId="0" sldId="269"/>
        </pc:sldMkLst>
      </pc:sldChg>
    </pc:docChg>
  </pc:docChgLst>
  <pc:docChgLst>
    <pc:chgData name="Matteo Bostrenghi - matteo.bostrenghi@studio.unibo.it" userId="S::matteo.bostrenghi@studio.unibo.it::b3f8d044-e890-4859-a66d-0c10b80345df" providerId="AD" clId="Web-{B02F11D6-9868-3C40-42F3-E9720F2672C1}"/>
    <pc:docChg chg="modSld">
      <pc:chgData name="Matteo Bostrenghi - matteo.bostrenghi@studio.unibo.it" userId="S::matteo.bostrenghi@studio.unibo.it::b3f8d044-e890-4859-a66d-0c10b80345df" providerId="AD" clId="Web-{B02F11D6-9868-3C40-42F3-E9720F2672C1}" dt="2024-12-07T16:50:50.244" v="260" actId="1076"/>
      <pc:docMkLst>
        <pc:docMk/>
      </pc:docMkLst>
      <pc:sldChg chg="addSp modSp">
        <pc:chgData name="Matteo Bostrenghi - matteo.bostrenghi@studio.unibo.it" userId="S::matteo.bostrenghi@studio.unibo.it::b3f8d044-e890-4859-a66d-0c10b80345df" providerId="AD" clId="Web-{B02F11D6-9868-3C40-42F3-E9720F2672C1}" dt="2024-12-07T16:50:50.244" v="260" actId="1076"/>
        <pc:sldMkLst>
          <pc:docMk/>
          <pc:sldMk cId="0" sldId="269"/>
        </pc:sldMkLst>
        <pc:spChg chg="add mod">
          <ac:chgData name="Matteo Bostrenghi - matteo.bostrenghi@studio.unibo.it" userId="S::matteo.bostrenghi@studio.unibo.it::b3f8d044-e890-4859-a66d-0c10b80345df" providerId="AD" clId="Web-{B02F11D6-9868-3C40-42F3-E9720F2672C1}" dt="2024-12-07T16:31:58.763" v="258" actId="1076"/>
          <ac:spMkLst>
            <pc:docMk/>
            <pc:sldMk cId="0" sldId="269"/>
            <ac:spMk id="2" creationId="{9C3164FF-7682-887D-D7B0-D571AA490ECA}"/>
          </ac:spMkLst>
        </pc:spChg>
        <pc:spChg chg="mod">
          <ac:chgData name="Matteo Bostrenghi - matteo.bostrenghi@studio.unibo.it" userId="S::matteo.bostrenghi@studio.unibo.it::b3f8d044-e890-4859-a66d-0c10b80345df" providerId="AD" clId="Web-{B02F11D6-9868-3C40-42F3-E9720F2672C1}" dt="2024-12-07T16:26:41.273" v="252" actId="1076"/>
          <ac:spMkLst>
            <pc:docMk/>
            <pc:sldMk cId="0" sldId="269"/>
            <ac:spMk id="3" creationId="{CC01ACB7-0296-02DE-E833-0F6D80ECE4AD}"/>
          </ac:spMkLst>
        </pc:spChg>
        <pc:spChg chg="add mod">
          <ac:chgData name="Matteo Bostrenghi - matteo.bostrenghi@studio.unibo.it" userId="S::matteo.bostrenghi@studio.unibo.it::b3f8d044-e890-4859-a66d-0c10b80345df" providerId="AD" clId="Web-{B02F11D6-9868-3C40-42F3-E9720F2672C1}" dt="2024-12-07T16:26:41.320" v="257" actId="1076"/>
          <ac:spMkLst>
            <pc:docMk/>
            <pc:sldMk cId="0" sldId="269"/>
            <ac:spMk id="5" creationId="{C9427856-5ED0-3EDC-A923-0E8CE4B6D61A}"/>
          </ac:spMkLst>
        </pc:spChg>
        <pc:spChg chg="mod">
          <ac:chgData name="Matteo Bostrenghi - matteo.bostrenghi@studio.unibo.it" userId="S::matteo.bostrenghi@studio.unibo.it::b3f8d044-e890-4859-a66d-0c10b80345df" providerId="AD" clId="Web-{B02F11D6-9868-3C40-42F3-E9720F2672C1}" dt="2024-12-07T16:26:41.273" v="253" actId="1076"/>
          <ac:spMkLst>
            <pc:docMk/>
            <pc:sldMk cId="0" sldId="269"/>
            <ac:spMk id="8" creationId="{BC3B35E0-7779-75B5-D7EC-EE8B5D05A329}"/>
          </ac:spMkLst>
        </pc:spChg>
        <pc:spChg chg="mod">
          <ac:chgData name="Matteo Bostrenghi - matteo.bostrenghi@studio.unibo.it" userId="S::matteo.bostrenghi@studio.unibo.it::b3f8d044-e890-4859-a66d-0c10b80345df" providerId="AD" clId="Web-{B02F11D6-9868-3C40-42F3-E9720F2672C1}" dt="2024-12-07T16:26:41.288" v="254" actId="1076"/>
          <ac:spMkLst>
            <pc:docMk/>
            <pc:sldMk cId="0" sldId="269"/>
            <ac:spMk id="10" creationId="{F3794ABF-480C-FA43-7626-CAD4E51EF743}"/>
          </ac:spMkLst>
        </pc:spChg>
        <pc:spChg chg="mod">
          <ac:chgData name="Matteo Bostrenghi - matteo.bostrenghi@studio.unibo.it" userId="S::matteo.bostrenghi@studio.unibo.it::b3f8d044-e890-4859-a66d-0c10b80345df" providerId="AD" clId="Web-{B02F11D6-9868-3C40-42F3-E9720F2672C1}" dt="2024-12-07T16:26:41.304" v="255" actId="1076"/>
          <ac:spMkLst>
            <pc:docMk/>
            <pc:sldMk cId="0" sldId="269"/>
            <ac:spMk id="23" creationId="{95D7512A-BFEA-373F-A3F5-DB33C99B06EB}"/>
          </ac:spMkLst>
        </pc:spChg>
      </pc:sldChg>
    </pc:docChg>
  </pc:docChgLst>
  <pc:docChgLst>
    <pc:chgData name="Matteo Bostrenghi - matteo.bostrenghi@studio.unibo.it" userId="S::matteo.bostrenghi@studio.unibo.it::b3f8d044-e890-4859-a66d-0c10b80345df" providerId="AD" clId="Web-{FB966FB0-DD42-0932-B397-82BD40672A38}"/>
    <pc:docChg chg="delSld modSld sldOrd">
      <pc:chgData name="Matteo Bostrenghi - matteo.bostrenghi@studio.unibo.it" userId="S::matteo.bostrenghi@studio.unibo.it::b3f8d044-e890-4859-a66d-0c10b80345df" providerId="AD" clId="Web-{FB966FB0-DD42-0932-B397-82BD40672A38}" dt="2024-12-02T10:50:15.648" v="2"/>
      <pc:docMkLst>
        <pc:docMk/>
      </pc:docMkLst>
      <pc:sldChg chg="modSp">
        <pc:chgData name="Matteo Bostrenghi - matteo.bostrenghi@studio.unibo.it" userId="S::matteo.bostrenghi@studio.unibo.it::b3f8d044-e890-4859-a66d-0c10b80345df" providerId="AD" clId="Web-{FB966FB0-DD42-0932-B397-82BD40672A38}" dt="2024-12-02T10:41:27.864" v="0" actId="1076"/>
        <pc:sldMkLst>
          <pc:docMk/>
          <pc:sldMk cId="0" sldId="256"/>
        </pc:sldMkLst>
      </pc:sldChg>
      <pc:sldChg chg="del ord">
        <pc:chgData name="Matteo Bostrenghi - matteo.bostrenghi@studio.unibo.it" userId="S::matteo.bostrenghi@studio.unibo.it::b3f8d044-e890-4859-a66d-0c10b80345df" providerId="AD" clId="Web-{FB966FB0-DD42-0932-B397-82BD40672A38}" dt="2024-12-02T10:50:15.648" v="2"/>
        <pc:sldMkLst>
          <pc:docMk/>
          <pc:sldMk cId="0" sldId="268"/>
        </pc:sldMkLst>
      </pc:sldChg>
    </pc:docChg>
  </pc:docChgLst>
  <pc:docChgLst>
    <pc:chgData name="Nicole Giulianelli - nicole.giulianelli@studio.unibo.it" userId="S::nicole.giulianelli@studio.unibo.it::3b1cceda-cb84-4a21-910c-7d43d52088c6" providerId="AD" clId="Web-{278CDC7C-3EF0-0C46-2DA1-2C65DC496E20}"/>
    <pc:docChg chg="modSld">
      <pc:chgData name="Nicole Giulianelli - nicole.giulianelli@studio.unibo.it" userId="S::nicole.giulianelli@studio.unibo.it::3b1cceda-cb84-4a21-910c-7d43d52088c6" providerId="AD" clId="Web-{278CDC7C-3EF0-0C46-2DA1-2C65DC496E20}" dt="2024-12-06T10:01:18.107" v="12" actId="1076"/>
      <pc:docMkLst>
        <pc:docMk/>
      </pc:docMkLst>
      <pc:sldChg chg="modSp">
        <pc:chgData name="Nicole Giulianelli - nicole.giulianelli@studio.unibo.it" userId="S::nicole.giulianelli@studio.unibo.it::3b1cceda-cb84-4a21-910c-7d43d52088c6" providerId="AD" clId="Web-{278CDC7C-3EF0-0C46-2DA1-2C65DC496E20}" dt="2024-12-06T10:01:18.107" v="12" actId="1076"/>
        <pc:sldMkLst>
          <pc:docMk/>
          <pc:sldMk cId="0" sldId="257"/>
        </pc:sldMkLst>
      </pc:sldChg>
    </pc:docChg>
  </pc:docChgLst>
  <pc:docChgLst>
    <pc:chgData name="Iacopo Sbalchiero - iacopo.sbalchiero@studio.unibo.it" userId="c8e21a86-30d1-43f8-83ee-8c5f25472405" providerId="ADAL" clId="{374619A1-430E-4271-9682-87B97850363E}"/>
    <pc:docChg chg="modSld">
      <pc:chgData name="Iacopo Sbalchiero - iacopo.sbalchiero@studio.unibo.it" userId="c8e21a86-30d1-43f8-83ee-8c5f25472405" providerId="ADAL" clId="{374619A1-430E-4271-9682-87B97850363E}" dt="2024-12-11T17:55:20.838" v="1" actId="20577"/>
      <pc:docMkLst>
        <pc:docMk/>
      </pc:docMkLst>
      <pc:sldChg chg="modSp mod">
        <pc:chgData name="Iacopo Sbalchiero - iacopo.sbalchiero@studio.unibo.it" userId="c8e21a86-30d1-43f8-83ee-8c5f25472405" providerId="ADAL" clId="{374619A1-430E-4271-9682-87B97850363E}" dt="2024-12-11T17:55:15.548" v="0" actId="20577"/>
        <pc:sldMkLst>
          <pc:docMk/>
          <pc:sldMk cId="0" sldId="256"/>
        </pc:sldMkLst>
        <pc:spChg chg="mod">
          <ac:chgData name="Iacopo Sbalchiero - iacopo.sbalchiero@studio.unibo.it" userId="c8e21a86-30d1-43f8-83ee-8c5f25472405" providerId="ADAL" clId="{374619A1-430E-4271-9682-87B97850363E}" dt="2024-12-11T17:55:15.548" v="0" actId="20577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Iacopo Sbalchiero - iacopo.sbalchiero@studio.unibo.it" userId="c8e21a86-30d1-43f8-83ee-8c5f25472405" providerId="ADAL" clId="{374619A1-430E-4271-9682-87B97850363E}" dt="2024-12-11T17:55:20.838" v="1" actId="20577"/>
        <pc:sldMkLst>
          <pc:docMk/>
          <pc:sldMk cId="2434725311" sldId="280"/>
        </pc:sldMkLst>
        <pc:spChg chg="mod">
          <ac:chgData name="Iacopo Sbalchiero - iacopo.sbalchiero@studio.unibo.it" userId="c8e21a86-30d1-43f8-83ee-8c5f25472405" providerId="ADAL" clId="{374619A1-430E-4271-9682-87B97850363E}" dt="2024-12-11T17:55:20.838" v="1" actId="20577"/>
          <ac:spMkLst>
            <pc:docMk/>
            <pc:sldMk cId="2434725311" sldId="280"/>
            <ac:spMk id="9" creationId="{DA8D2C1C-B6AB-8AB1-5FF7-67BFBDFCC59B}"/>
          </ac:spMkLst>
        </pc:spChg>
      </pc:sldChg>
    </pc:docChg>
  </pc:docChgLst>
  <pc:docChgLst>
    <pc:chgData name="Andrea Berti - andrea.berti13@studio.unibo.it" userId="S::andrea.berti13@studio.unibo.it::52e0d3d7-9a03-4a33-a284-dfd69ae6292e" providerId="AD" clId="Web-{88A67D95-89FB-6D51-9B50-87348A2095C4}"/>
    <pc:docChg chg="modSld">
      <pc:chgData name="Andrea Berti - andrea.berti13@studio.unibo.it" userId="S::andrea.berti13@studio.unibo.it::52e0d3d7-9a03-4a33-a284-dfd69ae6292e" providerId="AD" clId="Web-{88A67D95-89FB-6D51-9B50-87348A2095C4}" dt="2024-12-05T11:58:23.555" v="49" actId="1076"/>
      <pc:docMkLst>
        <pc:docMk/>
      </pc:docMkLst>
      <pc:sldChg chg="delSp modSp">
        <pc:chgData name="Andrea Berti - andrea.berti13@studio.unibo.it" userId="S::andrea.berti13@studio.unibo.it::52e0d3d7-9a03-4a33-a284-dfd69ae6292e" providerId="AD" clId="Web-{88A67D95-89FB-6D51-9B50-87348A2095C4}" dt="2024-12-05T11:53:11.701" v="4" actId="1076"/>
        <pc:sldMkLst>
          <pc:docMk/>
          <pc:sldMk cId="0" sldId="256"/>
        </pc:sldMkLst>
        <pc:spChg chg="mod">
          <ac:chgData name="Andrea Berti - andrea.berti13@studio.unibo.it" userId="S::andrea.berti13@studio.unibo.it::52e0d3d7-9a03-4a33-a284-dfd69ae6292e" providerId="AD" clId="Web-{88A67D95-89FB-6D51-9B50-87348A2095C4}" dt="2024-12-05T11:53:11.701" v="4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Andrea Berti - andrea.berti13@studio.unibo.it" userId="S::andrea.berti13@studio.unibo.it::52e0d3d7-9a03-4a33-a284-dfd69ae6292e" providerId="AD" clId="Web-{88A67D95-89FB-6D51-9B50-87348A2095C4}" dt="2024-12-05T11:52:48.153" v="2" actId="20577"/>
          <ac:spMkLst>
            <pc:docMk/>
            <pc:sldMk cId="0" sldId="256"/>
            <ac:spMk id="8" creationId="{00000000-0000-0000-0000-000000000000}"/>
          </ac:spMkLst>
        </pc:spChg>
      </pc:sldChg>
      <pc:sldChg chg="delSp modSp delAnim">
        <pc:chgData name="Andrea Berti - andrea.berti13@studio.unibo.it" userId="S::andrea.berti13@studio.unibo.it::52e0d3d7-9a03-4a33-a284-dfd69ae6292e" providerId="AD" clId="Web-{88A67D95-89FB-6D51-9B50-87348A2095C4}" dt="2024-12-05T11:58:23.555" v="49" actId="1076"/>
        <pc:sldMkLst>
          <pc:docMk/>
          <pc:sldMk cId="0" sldId="257"/>
        </pc:sldMkLst>
      </pc:sldChg>
      <pc:sldChg chg="addSp delSp modSp addAnim delAnim">
        <pc:chgData name="Andrea Berti - andrea.berti13@studio.unibo.it" userId="S::andrea.berti13@studio.unibo.it::52e0d3d7-9a03-4a33-a284-dfd69ae6292e" providerId="AD" clId="Web-{88A67D95-89FB-6D51-9B50-87348A2095C4}" dt="2024-12-05T11:56:38.177" v="33" actId="20577"/>
        <pc:sldMkLst>
          <pc:docMk/>
          <pc:sldMk cId="0" sldId="264"/>
        </pc:sldMkLst>
        <pc:spChg chg="add mod">
          <ac:chgData name="Andrea Berti - andrea.berti13@studio.unibo.it" userId="S::andrea.berti13@studio.unibo.it::52e0d3d7-9a03-4a33-a284-dfd69ae6292e" providerId="AD" clId="Web-{88A67D95-89FB-6D51-9B50-87348A2095C4}" dt="2024-12-05T11:56:00.832" v="26" actId="20577"/>
          <ac:spMkLst>
            <pc:docMk/>
            <pc:sldMk cId="0" sldId="264"/>
            <ac:spMk id="5" creationId="{96EC4D4E-E880-A840-255F-45BA274F9085}"/>
          </ac:spMkLst>
        </pc:spChg>
        <pc:spChg chg="mod">
          <ac:chgData name="Andrea Berti - andrea.berti13@studio.unibo.it" userId="S::andrea.berti13@studio.unibo.it::52e0d3d7-9a03-4a33-a284-dfd69ae6292e" providerId="AD" clId="Web-{88A67D95-89FB-6D51-9B50-87348A2095C4}" dt="2024-12-05T11:56:38.177" v="33" actId="20577"/>
          <ac:spMkLst>
            <pc:docMk/>
            <pc:sldMk cId="0" sldId="264"/>
            <ac:spMk id="26" creationId="{00000000-0000-0000-0000-000000000000}"/>
          </ac:spMkLst>
        </pc:spChg>
      </pc:sldChg>
      <pc:sldChg chg="delSp modSp">
        <pc:chgData name="Andrea Berti - andrea.berti13@studio.unibo.it" userId="S::andrea.berti13@studio.unibo.it::52e0d3d7-9a03-4a33-a284-dfd69ae6292e" providerId="AD" clId="Web-{88A67D95-89FB-6D51-9B50-87348A2095C4}" dt="2024-12-05T11:54:07.906" v="7"/>
        <pc:sldMkLst>
          <pc:docMk/>
          <pc:sldMk cId="0" sldId="271"/>
        </pc:sldMkLst>
      </pc:sldChg>
    </pc:docChg>
  </pc:docChgLst>
  <pc:docChgLst>
    <pc:chgData name="Iacopo Sbalchiero - iacopo.sbalchiero@studio.unibo.it" userId="c8e21a86-30d1-43f8-83ee-8c5f25472405" providerId="ADAL" clId="{E2BF140E-C317-4E21-B341-ECD38009ED1A}"/>
    <pc:docChg chg="undo custSel addSld delSld modSld sldOrd modShowInfo">
      <pc:chgData name="Iacopo Sbalchiero - iacopo.sbalchiero@studio.unibo.it" userId="c8e21a86-30d1-43f8-83ee-8c5f25472405" providerId="ADAL" clId="{E2BF140E-C317-4E21-B341-ECD38009ED1A}" dt="2024-12-09T12:36:34.859" v="614" actId="2696"/>
      <pc:docMkLst>
        <pc:docMk/>
      </pc:docMkLst>
      <pc:sldChg chg="addSp delSp modSp mod modTransition">
        <pc:chgData name="Iacopo Sbalchiero - iacopo.sbalchiero@studio.unibo.it" userId="c8e21a86-30d1-43f8-83ee-8c5f25472405" providerId="ADAL" clId="{E2BF140E-C317-4E21-B341-ECD38009ED1A}" dt="2024-12-09T12:36:13.811" v="612" actId="1076"/>
        <pc:sldMkLst>
          <pc:docMk/>
          <pc:sldMk cId="0" sldId="256"/>
        </pc:sldMkLst>
        <pc:spChg chg="add mod">
          <ac:chgData name="Iacopo Sbalchiero - iacopo.sbalchiero@studio.unibo.it" userId="c8e21a86-30d1-43f8-83ee-8c5f25472405" providerId="ADAL" clId="{E2BF140E-C317-4E21-B341-ECD38009ED1A}" dt="2024-12-09T12:36:13.811" v="612" actId="1076"/>
          <ac:spMkLst>
            <pc:docMk/>
            <pc:sldMk cId="0" sldId="256"/>
            <ac:spMk id="2" creationId="{DB494E3C-5378-BF0F-2C73-7CC0A8B0AF31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34:43.648" v="604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2T10:56:44.625" v="261"/>
          <ac:spMkLst>
            <pc:docMk/>
            <pc:sldMk cId="0" sldId="256"/>
            <ac:spMk id="9" creationId="{00000000-0000-0000-0000-000000000000}"/>
          </ac:spMkLst>
        </pc:spChg>
        <pc:spChg chg="add mod">
          <ac:chgData name="Iacopo Sbalchiero - iacopo.sbalchiero@studio.unibo.it" userId="c8e21a86-30d1-43f8-83ee-8c5f25472405" providerId="ADAL" clId="{E2BF140E-C317-4E21-B341-ECD38009ED1A}" dt="2024-12-09T12:34:48.686" v="605" actId="1076"/>
          <ac:spMkLst>
            <pc:docMk/>
            <pc:sldMk cId="0" sldId="256"/>
            <ac:spMk id="10" creationId="{405B2ED2-0D04-7C7E-8DB1-0B1621C9CEA3}"/>
          </ac:spMkLst>
        </pc:spChg>
      </pc:sldChg>
      <pc:sldChg chg="addSp delSp modSp mod modTransition delAnim modAnim">
        <pc:chgData name="Iacopo Sbalchiero - iacopo.sbalchiero@studio.unibo.it" userId="c8e21a86-30d1-43f8-83ee-8c5f25472405" providerId="ADAL" clId="{E2BF140E-C317-4E21-B341-ECD38009ED1A}" dt="2024-12-02T10:50:44.625" v="249" actId="1582"/>
        <pc:sldMkLst>
          <pc:docMk/>
          <pc:sldMk cId="0" sldId="257"/>
        </pc:sldMkLst>
      </pc:sldChg>
      <pc:sldChg chg="addSp delSp modSp mod modTransition modAnim">
        <pc:chgData name="Iacopo Sbalchiero - iacopo.sbalchiero@studio.unibo.it" userId="c8e21a86-30d1-43f8-83ee-8c5f25472405" providerId="ADAL" clId="{E2BF140E-C317-4E21-B341-ECD38009ED1A}" dt="2024-12-07T16:09:44.366" v="389"/>
        <pc:sldMkLst>
          <pc:docMk/>
          <pc:sldMk cId="0" sldId="264"/>
        </pc:sldMkLst>
        <pc:spChg chg="add mod">
          <ac:chgData name="Iacopo Sbalchiero - iacopo.sbalchiero@studio.unibo.it" userId="c8e21a86-30d1-43f8-83ee-8c5f25472405" providerId="ADAL" clId="{E2BF140E-C317-4E21-B341-ECD38009ED1A}" dt="2024-12-07T15:30:39.065" v="346"/>
          <ac:spMkLst>
            <pc:docMk/>
            <pc:sldMk cId="0" sldId="264"/>
            <ac:spMk id="2" creationId="{4EAC5D4F-C523-FEDE-07FB-10CF44103C83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2T10:05:54.078" v="36" actId="1076"/>
          <ac:spMkLst>
            <pc:docMk/>
            <pc:sldMk cId="0" sldId="264"/>
            <ac:spMk id="23" creationId="{00000000-0000-0000-0000-000000000000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2T10:05:40.760" v="35" actId="1076"/>
          <ac:spMkLst>
            <pc:docMk/>
            <pc:sldMk cId="0" sldId="264"/>
            <ac:spMk id="24" creationId="{00000000-0000-0000-0000-000000000000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2T10:05:37.634" v="34" actId="1076"/>
          <ac:spMkLst>
            <pc:docMk/>
            <pc:sldMk cId="0" sldId="264"/>
            <ac:spMk id="25" creationId="{00000000-0000-0000-0000-000000000000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2T10:05:29.154" v="32" actId="1076"/>
          <ac:spMkLst>
            <pc:docMk/>
            <pc:sldMk cId="0" sldId="264"/>
            <ac:spMk id="26" creationId="{00000000-0000-0000-0000-000000000000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2T10:05:09.508" v="26" actId="108"/>
          <ac:spMkLst>
            <pc:docMk/>
            <pc:sldMk cId="0" sldId="264"/>
            <ac:spMk id="45" creationId="{00000000-0000-0000-0000-000000000000}"/>
          </ac:spMkLst>
        </pc:spChg>
      </pc:sldChg>
      <pc:sldChg chg="addSp delSp modSp mod modTransition">
        <pc:chgData name="Iacopo Sbalchiero - iacopo.sbalchiero@studio.unibo.it" userId="c8e21a86-30d1-43f8-83ee-8c5f25472405" providerId="ADAL" clId="{E2BF140E-C317-4E21-B341-ECD38009ED1A}" dt="2024-12-02T10:51:17.357" v="255"/>
        <pc:sldMkLst>
          <pc:docMk/>
          <pc:sldMk cId="0" sldId="265"/>
        </pc:sldMkLst>
      </pc:sldChg>
      <pc:sldChg chg="addSp delSp modSp mod ord modTransition delAnim modAnim">
        <pc:chgData name="Iacopo Sbalchiero - iacopo.sbalchiero@studio.unibo.it" userId="c8e21a86-30d1-43f8-83ee-8c5f25472405" providerId="ADAL" clId="{E2BF140E-C317-4E21-B341-ECD38009ED1A}" dt="2024-12-09T12:31:50.111" v="586"/>
        <pc:sldMkLst>
          <pc:docMk/>
          <pc:sldMk cId="0" sldId="266"/>
        </pc:sldMkLst>
        <pc:spChg chg="add mod">
          <ac:chgData name="Iacopo Sbalchiero - iacopo.sbalchiero@studio.unibo.it" userId="c8e21a86-30d1-43f8-83ee-8c5f25472405" providerId="ADAL" clId="{E2BF140E-C317-4E21-B341-ECD38009ED1A}" dt="2024-12-07T15:30:42.499" v="348"/>
          <ac:spMkLst>
            <pc:docMk/>
            <pc:sldMk cId="0" sldId="266"/>
            <ac:spMk id="2" creationId="{4A8852E1-8359-37E0-2C7E-A5E111F380CC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30:39.499" v="573"/>
          <ac:spMkLst>
            <pc:docMk/>
            <pc:sldMk cId="0" sldId="266"/>
            <ac:spMk id="7" creationId="{45E846F3-4216-9866-4CE3-57374D09713D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30:39.499" v="573"/>
          <ac:spMkLst>
            <pc:docMk/>
            <pc:sldMk cId="0" sldId="266"/>
            <ac:spMk id="8" creationId="{738390DF-8DED-DB0B-AA33-728FB71FC734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31:32.177" v="584"/>
          <ac:spMkLst>
            <pc:docMk/>
            <pc:sldMk cId="0" sldId="266"/>
            <ac:spMk id="10" creationId="{25449478-D308-BDBE-79AD-BC432DC13158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31:32.177" v="584"/>
          <ac:spMkLst>
            <pc:docMk/>
            <pc:sldMk cId="0" sldId="266"/>
            <ac:spMk id="11" creationId="{317BE700-AC1A-B263-E896-3606536A6279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7T15:21:17.155" v="286" actId="122"/>
          <ac:spMkLst>
            <pc:docMk/>
            <pc:sldMk cId="0" sldId="266"/>
            <ac:spMk id="21" creationId="{E026EE39-9375-8FF9-D76C-181E0D32F67C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09:33:18.933" v="473" actId="1076"/>
          <ac:spMkLst>
            <pc:docMk/>
            <pc:sldMk cId="0" sldId="266"/>
            <ac:spMk id="30" creationId="{2445A70C-0A86-3102-1E6C-F965CB990A93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7T15:21:17.155" v="286" actId="122"/>
          <ac:spMkLst>
            <pc:docMk/>
            <pc:sldMk cId="0" sldId="266"/>
            <ac:spMk id="35" creationId="{1A001182-0F22-C129-0E1C-8C8AE1F2AFBC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09:33:00.722" v="472" actId="20577"/>
          <ac:spMkLst>
            <pc:docMk/>
            <pc:sldMk cId="0" sldId="266"/>
            <ac:spMk id="39" creationId="{5B10EA0A-036C-CBA8-7A18-048A8C97DF7F}"/>
          </ac:spMkLst>
        </pc:spChg>
        <pc:grpChg chg="add mod">
          <ac:chgData name="Iacopo Sbalchiero - iacopo.sbalchiero@studio.unibo.it" userId="c8e21a86-30d1-43f8-83ee-8c5f25472405" providerId="ADAL" clId="{E2BF140E-C317-4E21-B341-ECD38009ED1A}" dt="2024-12-09T12:31:28.085" v="582" actId="1076"/>
          <ac:grpSpMkLst>
            <pc:docMk/>
            <pc:sldMk cId="0" sldId="266"/>
            <ac:grpSpMk id="6" creationId="{C5536E86-BBFA-544B-C124-9D012B130586}"/>
          </ac:grpSpMkLst>
        </pc:grpChg>
        <pc:grpChg chg="add mod">
          <ac:chgData name="Iacopo Sbalchiero - iacopo.sbalchiero@studio.unibo.it" userId="c8e21a86-30d1-43f8-83ee-8c5f25472405" providerId="ADAL" clId="{E2BF140E-C317-4E21-B341-ECD38009ED1A}" dt="2024-12-09T12:31:36.743" v="585" actId="1076"/>
          <ac:grpSpMkLst>
            <pc:docMk/>
            <pc:sldMk cId="0" sldId="266"/>
            <ac:grpSpMk id="9" creationId="{31DDBF3D-4D4A-3745-BCDE-CF17317256EF}"/>
          </ac:grpSpMkLst>
        </pc:grpChg>
      </pc:sldChg>
      <pc:sldChg chg="del">
        <pc:chgData name="Iacopo Sbalchiero - iacopo.sbalchiero@studio.unibo.it" userId="c8e21a86-30d1-43f8-83ee-8c5f25472405" providerId="ADAL" clId="{E2BF140E-C317-4E21-B341-ECD38009ED1A}" dt="2024-12-02T10:07:52.010" v="48" actId="47"/>
        <pc:sldMkLst>
          <pc:docMk/>
          <pc:sldMk cId="0" sldId="267"/>
        </pc:sldMkLst>
      </pc:sldChg>
      <pc:sldChg chg="delSp modSp mod ord modTransition">
        <pc:chgData name="Iacopo Sbalchiero - iacopo.sbalchiero@studio.unibo.it" userId="c8e21a86-30d1-43f8-83ee-8c5f25472405" providerId="ADAL" clId="{E2BF140E-C317-4E21-B341-ECD38009ED1A}" dt="2024-12-02T10:40:14.396" v="213"/>
        <pc:sldMkLst>
          <pc:docMk/>
          <pc:sldMk cId="0" sldId="268"/>
        </pc:sldMkLst>
      </pc:sldChg>
      <pc:sldChg chg="addSp delSp modSp mod modTransition">
        <pc:chgData name="Iacopo Sbalchiero - iacopo.sbalchiero@studio.unibo.it" userId="c8e21a86-30d1-43f8-83ee-8c5f25472405" providerId="ADAL" clId="{E2BF140E-C317-4E21-B341-ECD38009ED1A}" dt="2024-12-09T09:36:07.988" v="474" actId="20577"/>
        <pc:sldMkLst>
          <pc:docMk/>
          <pc:sldMk cId="0" sldId="269"/>
        </pc:sldMkLst>
        <pc:spChg chg="mod">
          <ac:chgData name="Iacopo Sbalchiero - iacopo.sbalchiero@studio.unibo.it" userId="c8e21a86-30d1-43f8-83ee-8c5f25472405" providerId="ADAL" clId="{E2BF140E-C317-4E21-B341-ECD38009ED1A}" dt="2024-12-07T16:43:12.876" v="396" actId="1076"/>
          <ac:spMkLst>
            <pc:docMk/>
            <pc:sldMk cId="0" sldId="269"/>
            <ac:spMk id="2" creationId="{9C3164FF-7682-887D-D7B0-D571AA490ECA}"/>
          </ac:spMkLst>
        </pc:spChg>
        <pc:spChg chg="add mod">
          <ac:chgData name="Iacopo Sbalchiero - iacopo.sbalchiero@studio.unibo.it" userId="c8e21a86-30d1-43f8-83ee-8c5f25472405" providerId="ADAL" clId="{E2BF140E-C317-4E21-B341-ECD38009ED1A}" dt="2024-12-07T15:31:01.274" v="358"/>
          <ac:spMkLst>
            <pc:docMk/>
            <pc:sldMk cId="0" sldId="269"/>
            <ac:spMk id="4" creationId="{27440469-FC7D-16DF-72C6-2CCEBF6E6D57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09:36:07.988" v="474" actId="20577"/>
          <ac:spMkLst>
            <pc:docMk/>
            <pc:sldMk cId="0" sldId="269"/>
            <ac:spMk id="5" creationId="{C9427856-5ED0-3EDC-A923-0E8CE4B6D61A}"/>
          </ac:spMkLst>
        </pc:spChg>
        <pc:spChg chg="add mod">
          <ac:chgData name="Iacopo Sbalchiero - iacopo.sbalchiero@studio.unibo.it" userId="c8e21a86-30d1-43f8-83ee-8c5f25472405" providerId="ADAL" clId="{E2BF140E-C317-4E21-B341-ECD38009ED1A}" dt="2024-12-09T09:31:37.699" v="466"/>
          <ac:spMkLst>
            <pc:docMk/>
            <pc:sldMk cId="0" sldId="269"/>
            <ac:spMk id="9" creationId="{C70B70A5-25B8-EA6D-2C93-9FFF9F69B14B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7T16:43:52.224" v="404" actId="1076"/>
          <ac:spMkLst>
            <pc:docMk/>
            <pc:sldMk cId="0" sldId="269"/>
            <ac:spMk id="23" creationId="{95D7512A-BFEA-373F-A3F5-DB33C99B06EB}"/>
          </ac:spMkLst>
        </pc:spChg>
      </pc:sldChg>
      <pc:sldChg chg="addSp delSp modSp mod modTransition modAnim">
        <pc:chgData name="Iacopo Sbalchiero - iacopo.sbalchiero@studio.unibo.it" userId="c8e21a86-30d1-43f8-83ee-8c5f25472405" providerId="ADAL" clId="{E2BF140E-C317-4E21-B341-ECD38009ED1A}" dt="2024-12-07T16:44:51.523" v="410"/>
        <pc:sldMkLst>
          <pc:docMk/>
          <pc:sldMk cId="0" sldId="270"/>
        </pc:sldMkLst>
        <pc:spChg chg="add mod">
          <ac:chgData name="Iacopo Sbalchiero - iacopo.sbalchiero@studio.unibo.it" userId="c8e21a86-30d1-43f8-83ee-8c5f25472405" providerId="ADAL" clId="{E2BF140E-C317-4E21-B341-ECD38009ED1A}" dt="2024-12-07T15:31:10.046" v="360"/>
          <ac:spMkLst>
            <pc:docMk/>
            <pc:sldMk cId="0" sldId="270"/>
            <ac:spMk id="2" creationId="{4B68908A-D7D2-A8C0-B96F-40510B259F84}"/>
          </ac:spMkLst>
        </pc:spChg>
        <pc:spChg chg="add mod">
          <ac:chgData name="Iacopo Sbalchiero - iacopo.sbalchiero@studio.unibo.it" userId="c8e21a86-30d1-43f8-83ee-8c5f25472405" providerId="ADAL" clId="{E2BF140E-C317-4E21-B341-ECD38009ED1A}" dt="2024-12-07T16:44:51.523" v="410"/>
          <ac:spMkLst>
            <pc:docMk/>
            <pc:sldMk cId="0" sldId="270"/>
            <ac:spMk id="3" creationId="{43A5AAA5-5C51-0F5D-4CA3-0A6E30574555}"/>
          </ac:spMkLst>
        </pc:spChg>
      </pc:sldChg>
      <pc:sldChg chg="addSp delSp modSp del mod modTransition">
        <pc:chgData name="Iacopo Sbalchiero - iacopo.sbalchiero@studio.unibo.it" userId="c8e21a86-30d1-43f8-83ee-8c5f25472405" providerId="ADAL" clId="{E2BF140E-C317-4E21-B341-ECD38009ED1A}" dt="2024-12-07T15:19:43.761" v="284" actId="2696"/>
        <pc:sldMkLst>
          <pc:docMk/>
          <pc:sldMk cId="0" sldId="271"/>
        </pc:sldMkLst>
      </pc:sldChg>
      <pc:sldChg chg="del">
        <pc:chgData name="Iacopo Sbalchiero - iacopo.sbalchiero@studio.unibo.it" userId="c8e21a86-30d1-43f8-83ee-8c5f25472405" providerId="ADAL" clId="{E2BF140E-C317-4E21-B341-ECD38009ED1A}" dt="2024-12-02T10:06:22.192" v="40" actId="47"/>
        <pc:sldMkLst>
          <pc:docMk/>
          <pc:sldMk cId="0" sldId="272"/>
        </pc:sldMkLst>
      </pc:sldChg>
      <pc:sldChg chg="new del">
        <pc:chgData name="Iacopo Sbalchiero - iacopo.sbalchiero@studio.unibo.it" userId="c8e21a86-30d1-43f8-83ee-8c5f25472405" providerId="ADAL" clId="{E2BF140E-C317-4E21-B341-ECD38009ED1A}" dt="2024-12-02T10:08:26.223" v="53" actId="47"/>
        <pc:sldMkLst>
          <pc:docMk/>
          <pc:sldMk cId="1838305537" sldId="272"/>
        </pc:sldMkLst>
      </pc:sldChg>
      <pc:sldChg chg="addSp delSp modSp add mod modTransition">
        <pc:chgData name="Iacopo Sbalchiero - iacopo.sbalchiero@studio.unibo.it" userId="c8e21a86-30d1-43f8-83ee-8c5f25472405" providerId="ADAL" clId="{E2BF140E-C317-4E21-B341-ECD38009ED1A}" dt="2024-12-09T12:30:26.048" v="572" actId="1076"/>
        <pc:sldMkLst>
          <pc:docMk/>
          <pc:sldMk cId="863804068" sldId="273"/>
        </pc:sldMkLst>
        <pc:spChg chg="add mod">
          <ac:chgData name="Iacopo Sbalchiero - iacopo.sbalchiero@studio.unibo.it" userId="c8e21a86-30d1-43f8-83ee-8c5f25472405" providerId="ADAL" clId="{E2BF140E-C317-4E21-B341-ECD38009ED1A}" dt="2024-12-07T15:30:54.805" v="354"/>
          <ac:spMkLst>
            <pc:docMk/>
            <pc:sldMk cId="863804068" sldId="273"/>
            <ac:spMk id="2" creationId="{9217A346-52D2-AA14-96D2-066B6790CFCD}"/>
          </ac:spMkLst>
        </pc:spChg>
        <pc:spChg chg="mod modCrop">
          <ac:chgData name="Iacopo Sbalchiero - iacopo.sbalchiero@studio.unibo.it" userId="c8e21a86-30d1-43f8-83ee-8c5f25472405" providerId="ADAL" clId="{E2BF140E-C317-4E21-B341-ECD38009ED1A}" dt="2024-12-09T12:29:59.454" v="569" actId="18131"/>
          <ac:spMkLst>
            <pc:docMk/>
            <pc:sldMk cId="863804068" sldId="273"/>
            <ac:spMk id="6" creationId="{391405DF-30F0-FBF8-5AFB-066FEA93ED08}"/>
          </ac:spMkLst>
        </pc:spChg>
        <pc:spChg chg="mod modCrop">
          <ac:chgData name="Iacopo Sbalchiero - iacopo.sbalchiero@studio.unibo.it" userId="c8e21a86-30d1-43f8-83ee-8c5f25472405" providerId="ADAL" clId="{E2BF140E-C317-4E21-B341-ECD38009ED1A}" dt="2024-12-09T12:30:14.882" v="571" actId="18131"/>
          <ac:spMkLst>
            <pc:docMk/>
            <pc:sldMk cId="863804068" sldId="273"/>
            <ac:spMk id="7" creationId="{EE4B5A66-EE10-FDD7-B877-C840B4AAA909}"/>
          </ac:spMkLst>
        </pc:spChg>
        <pc:spChg chg="mod modCrop">
          <ac:chgData name="Iacopo Sbalchiero - iacopo.sbalchiero@studio.unibo.it" userId="c8e21a86-30d1-43f8-83ee-8c5f25472405" providerId="ADAL" clId="{E2BF140E-C317-4E21-B341-ECD38009ED1A}" dt="2024-12-09T12:29:49.085" v="567" actId="732"/>
          <ac:spMkLst>
            <pc:docMk/>
            <pc:sldMk cId="863804068" sldId="273"/>
            <ac:spMk id="8" creationId="{BE60D964-C67C-AF52-5D8D-44F8144319C5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30:26.048" v="572" actId="1076"/>
          <ac:spMkLst>
            <pc:docMk/>
            <pc:sldMk cId="863804068" sldId="273"/>
            <ac:spMk id="11" creationId="{679691B2-2F4B-9602-D49E-48F2831B0865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30:26.048" v="572" actId="1076"/>
          <ac:spMkLst>
            <pc:docMk/>
            <pc:sldMk cId="863804068" sldId="273"/>
            <ac:spMk id="12" creationId="{C6A4EAD4-F297-8F68-AB67-F5E364C52D41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30:26.048" v="572" actId="1076"/>
          <ac:spMkLst>
            <pc:docMk/>
            <pc:sldMk cId="863804068" sldId="273"/>
            <ac:spMk id="13" creationId="{7225AD74-8811-BB59-321A-8B5C38DB541D}"/>
          </ac:spMkLst>
        </pc:spChg>
      </pc:sldChg>
      <pc:sldChg chg="addSp delSp modSp mod modTransition modAnim">
        <pc:chgData name="Iacopo Sbalchiero - iacopo.sbalchiero@studio.unibo.it" userId="c8e21a86-30d1-43f8-83ee-8c5f25472405" providerId="ADAL" clId="{E2BF140E-C317-4E21-B341-ECD38009ED1A}" dt="2024-12-09T12:34:08.647" v="601" actId="2085"/>
        <pc:sldMkLst>
          <pc:docMk/>
          <pc:sldMk cId="1321732560" sldId="274"/>
        </pc:sldMkLst>
        <pc:spChg chg="mod ord">
          <ac:chgData name="Iacopo Sbalchiero - iacopo.sbalchiero@studio.unibo.it" userId="c8e21a86-30d1-43f8-83ee-8c5f25472405" providerId="ADAL" clId="{E2BF140E-C317-4E21-B341-ECD38009ED1A}" dt="2024-12-09T09:04:04.719" v="464" actId="14100"/>
          <ac:spMkLst>
            <pc:docMk/>
            <pc:sldMk cId="1321732560" sldId="274"/>
            <ac:spMk id="6" creationId="{4EF3D06D-15D7-99C6-D12D-EFAFB310816F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28:37.057" v="563" actId="113"/>
          <ac:spMkLst>
            <pc:docMk/>
            <pc:sldMk cId="1321732560" sldId="274"/>
            <ac:spMk id="7" creationId="{21781B5D-4ED8-7D90-58E8-E7849E5965FB}"/>
          </ac:spMkLst>
        </pc:spChg>
        <pc:spChg chg="add mod">
          <ac:chgData name="Iacopo Sbalchiero - iacopo.sbalchiero@studio.unibo.it" userId="c8e21a86-30d1-43f8-83ee-8c5f25472405" providerId="ADAL" clId="{E2BF140E-C317-4E21-B341-ECD38009ED1A}" dt="2024-12-07T15:30:46.162" v="350"/>
          <ac:spMkLst>
            <pc:docMk/>
            <pc:sldMk cId="1321732560" sldId="274"/>
            <ac:spMk id="9" creationId="{4DF89C1D-63AC-F684-442B-22B30D9ACD1B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28:13.944" v="556" actId="2711"/>
          <ac:spMkLst>
            <pc:docMk/>
            <pc:sldMk cId="1321732560" sldId="274"/>
            <ac:spMk id="11" creationId="{2D1393C2-7600-A2C1-8D7A-BBD10AA4C471}"/>
          </ac:spMkLst>
        </pc:spChg>
        <pc:spChg chg="add mod ord">
          <ac:chgData name="Iacopo Sbalchiero - iacopo.sbalchiero@studio.unibo.it" userId="c8e21a86-30d1-43f8-83ee-8c5f25472405" providerId="ADAL" clId="{E2BF140E-C317-4E21-B341-ECD38009ED1A}" dt="2024-12-09T12:34:08.647" v="601" actId="2085"/>
          <ac:spMkLst>
            <pc:docMk/>
            <pc:sldMk cId="1321732560" sldId="274"/>
            <ac:spMk id="12" creationId="{F0E12FCB-D38E-EE86-68D5-D3D4246D083C}"/>
          </ac:spMkLst>
        </pc:spChg>
      </pc:sldChg>
      <pc:sldChg chg="addSp delSp modSp mod modTransition">
        <pc:chgData name="Iacopo Sbalchiero - iacopo.sbalchiero@studio.unibo.it" userId="c8e21a86-30d1-43f8-83ee-8c5f25472405" providerId="ADAL" clId="{E2BF140E-C317-4E21-B341-ECD38009ED1A}" dt="2024-12-07T17:48:02.165" v="422" actId="14100"/>
        <pc:sldMkLst>
          <pc:docMk/>
          <pc:sldMk cId="731793882" sldId="275"/>
        </pc:sldMkLst>
        <pc:spChg chg="add mod">
          <ac:chgData name="Iacopo Sbalchiero - iacopo.sbalchiero@studio.unibo.it" userId="c8e21a86-30d1-43f8-83ee-8c5f25472405" providerId="ADAL" clId="{E2BF140E-C317-4E21-B341-ECD38009ED1A}" dt="2024-12-07T15:30:31.964" v="344" actId="1038"/>
          <ac:spMkLst>
            <pc:docMk/>
            <pc:sldMk cId="731793882" sldId="275"/>
            <ac:spMk id="6" creationId="{6DBE460D-1A97-E052-3C9B-49D865635FBE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7T17:35:32.636" v="413" actId="14100"/>
          <ac:spMkLst>
            <pc:docMk/>
            <pc:sldMk cId="731793882" sldId="275"/>
            <ac:spMk id="16" creationId="{C12611FB-7A6B-2CD6-6271-70A0397ACC06}"/>
          </ac:spMkLst>
        </pc:spChg>
        <pc:spChg chg="ord">
          <ac:chgData name="Iacopo Sbalchiero - iacopo.sbalchiero@studio.unibo.it" userId="c8e21a86-30d1-43f8-83ee-8c5f25472405" providerId="ADAL" clId="{E2BF140E-C317-4E21-B341-ECD38009ED1A}" dt="2024-12-07T15:25:59.839" v="287" actId="166"/>
          <ac:spMkLst>
            <pc:docMk/>
            <pc:sldMk cId="731793882" sldId="275"/>
            <ac:spMk id="17" creationId="{23756BCF-8047-0FE6-5B6F-A2F29C0186AB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7T17:47:56.679" v="421" actId="14100"/>
          <ac:spMkLst>
            <pc:docMk/>
            <pc:sldMk cId="731793882" sldId="275"/>
            <ac:spMk id="24" creationId="{92577F63-BDC5-8B33-6133-F951C8B75BFC}"/>
          </ac:spMkLst>
        </pc:spChg>
        <pc:spChg chg="ord">
          <ac:chgData name="Iacopo Sbalchiero - iacopo.sbalchiero@studio.unibo.it" userId="c8e21a86-30d1-43f8-83ee-8c5f25472405" providerId="ADAL" clId="{E2BF140E-C317-4E21-B341-ECD38009ED1A}" dt="2024-12-07T15:26:02.847" v="288" actId="166"/>
          <ac:spMkLst>
            <pc:docMk/>
            <pc:sldMk cId="731793882" sldId="275"/>
            <ac:spMk id="25" creationId="{2E5B59E7-1158-2D98-ED33-B7098A572C18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7T17:48:02.165" v="422" actId="14100"/>
          <ac:spMkLst>
            <pc:docMk/>
            <pc:sldMk cId="731793882" sldId="275"/>
            <ac:spMk id="26" creationId="{E0C772BE-6B00-2836-A5ED-472BC9F563A0}"/>
          </ac:spMkLst>
        </pc:spChg>
        <pc:spChg chg="ord">
          <ac:chgData name="Iacopo Sbalchiero - iacopo.sbalchiero@studio.unibo.it" userId="c8e21a86-30d1-43f8-83ee-8c5f25472405" providerId="ADAL" clId="{E2BF140E-C317-4E21-B341-ECD38009ED1A}" dt="2024-12-07T15:26:05.739" v="289" actId="166"/>
          <ac:spMkLst>
            <pc:docMk/>
            <pc:sldMk cId="731793882" sldId="275"/>
            <ac:spMk id="27" creationId="{1434FF28-EDE7-5249-B2A0-D487CAEFBEFC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7T17:36:38.293" v="417" actId="20577"/>
          <ac:spMkLst>
            <pc:docMk/>
            <pc:sldMk cId="731793882" sldId="275"/>
            <ac:spMk id="33" creationId="{4BEAB875-D9C0-14F3-1200-5F9F155632FA}"/>
          </ac:spMkLst>
        </pc:spChg>
      </pc:sldChg>
      <pc:sldChg chg="addSp delSp modSp mod modTransition modAnim">
        <pc:chgData name="Iacopo Sbalchiero - iacopo.sbalchiero@studio.unibo.it" userId="c8e21a86-30d1-43f8-83ee-8c5f25472405" providerId="ADAL" clId="{E2BF140E-C317-4E21-B341-ECD38009ED1A}" dt="2024-12-09T12:22:57.836" v="536" actId="255"/>
        <pc:sldMkLst>
          <pc:docMk/>
          <pc:sldMk cId="2703348948" sldId="277"/>
        </pc:sldMkLst>
        <pc:spChg chg="add mod">
          <ac:chgData name="Iacopo Sbalchiero - iacopo.sbalchiero@studio.unibo.it" userId="c8e21a86-30d1-43f8-83ee-8c5f25472405" providerId="ADAL" clId="{E2BF140E-C317-4E21-B341-ECD38009ED1A}" dt="2024-12-07T15:30:49.505" v="352"/>
          <ac:spMkLst>
            <pc:docMk/>
            <pc:sldMk cId="2703348948" sldId="277"/>
            <ac:spMk id="9" creationId="{F75C6457-FB44-2832-9411-79E72A355289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22:35.602" v="531" actId="2711"/>
          <ac:spMkLst>
            <pc:docMk/>
            <pc:sldMk cId="2703348948" sldId="277"/>
            <ac:spMk id="24" creationId="{25A55977-7D61-3368-B726-66D3AEB61AA3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22:57.836" v="536" actId="255"/>
          <ac:spMkLst>
            <pc:docMk/>
            <pc:sldMk cId="2703348948" sldId="277"/>
            <ac:spMk id="26" creationId="{77B9D038-EF4A-673A-3AB0-EC86893CACAC}"/>
          </ac:spMkLst>
        </pc:spChg>
        <pc:spChg chg="mod">
          <ac:chgData name="Iacopo Sbalchiero - iacopo.sbalchiero@studio.unibo.it" userId="c8e21a86-30d1-43f8-83ee-8c5f25472405" providerId="ADAL" clId="{E2BF140E-C317-4E21-B341-ECD38009ED1A}" dt="2024-12-09T12:22:49.775" v="534" actId="2711"/>
          <ac:spMkLst>
            <pc:docMk/>
            <pc:sldMk cId="2703348948" sldId="277"/>
            <ac:spMk id="28" creationId="{9C0E6518-9D2D-2426-DE4C-1B886E86231B}"/>
          </ac:spMkLst>
        </pc:spChg>
      </pc:sldChg>
      <pc:sldChg chg="addSp delSp modSp add del mod ord modTransition">
        <pc:chgData name="Iacopo Sbalchiero - iacopo.sbalchiero@studio.unibo.it" userId="c8e21a86-30d1-43f8-83ee-8c5f25472405" providerId="ADAL" clId="{E2BF140E-C317-4E21-B341-ECD38009ED1A}" dt="2024-12-09T12:36:34.859" v="614" actId="2696"/>
        <pc:sldMkLst>
          <pc:docMk/>
          <pc:sldMk cId="1531972494" sldId="278"/>
        </pc:sldMkLst>
      </pc:sldChg>
      <pc:sldChg chg="addSp delSp modSp add mod delAnim modAnim">
        <pc:chgData name="Iacopo Sbalchiero - iacopo.sbalchiero@studio.unibo.it" userId="c8e21a86-30d1-43f8-83ee-8c5f25472405" providerId="ADAL" clId="{E2BF140E-C317-4E21-B341-ECD38009ED1A}" dt="2024-12-09T12:24:29.305" v="537" actId="478"/>
        <pc:sldMkLst>
          <pc:docMk/>
          <pc:sldMk cId="2084945333" sldId="279"/>
        </pc:sldMkLst>
      </pc:sldChg>
      <pc:sldChg chg="add setBg">
        <pc:chgData name="Iacopo Sbalchiero - iacopo.sbalchiero@studio.unibo.it" userId="c8e21a86-30d1-43f8-83ee-8c5f25472405" providerId="ADAL" clId="{E2BF140E-C317-4E21-B341-ECD38009ED1A}" dt="2024-12-09T12:36:31.768" v="613"/>
        <pc:sldMkLst>
          <pc:docMk/>
          <pc:sldMk cId="2434725311" sldId="280"/>
        </pc:sldMkLst>
      </pc:sldChg>
    </pc:docChg>
  </pc:docChgLst>
  <pc:docChgLst>
    <pc:chgData name="Pietro Coloretti - pietro.coloretti@studio.unibo.it" userId="S::pietro.coloretti@studio.unibo.it::f9e86468-2822-44fa-a898-8ee09b4de7c9" providerId="AD" clId="Web-{18111A6F-7028-87D2-4591-5161A9FD6BED}"/>
    <pc:docChg chg="modSld">
      <pc:chgData name="Pietro Coloretti - pietro.coloretti@studio.unibo.it" userId="S::pietro.coloretti@studio.unibo.it::f9e86468-2822-44fa-a898-8ee09b4de7c9" providerId="AD" clId="Web-{18111A6F-7028-87D2-4591-5161A9FD6BED}" dt="2024-12-09T10:14:01.193" v="1" actId="1076"/>
      <pc:docMkLst>
        <pc:docMk/>
      </pc:docMkLst>
      <pc:sldChg chg="modSp">
        <pc:chgData name="Pietro Coloretti - pietro.coloretti@studio.unibo.it" userId="S::pietro.coloretti@studio.unibo.it::f9e86468-2822-44fa-a898-8ee09b4de7c9" providerId="AD" clId="Web-{18111A6F-7028-87D2-4591-5161A9FD6BED}" dt="2024-12-09T10:14:01.193" v="1" actId="1076"/>
        <pc:sldMkLst>
          <pc:docMk/>
          <pc:sldMk cId="2084945333" sldId="279"/>
        </pc:sldMkLst>
        <pc:spChg chg="mod">
          <ac:chgData name="Pietro Coloretti - pietro.coloretti@studio.unibo.it" userId="S::pietro.coloretti@studio.unibo.it::f9e86468-2822-44fa-a898-8ee09b4de7c9" providerId="AD" clId="Web-{18111A6F-7028-87D2-4591-5161A9FD6BED}" dt="2024-12-09T10:14:01.193" v="1" actId="1076"/>
          <ac:spMkLst>
            <pc:docMk/>
            <pc:sldMk cId="2084945333" sldId="279"/>
            <ac:spMk id="2" creationId="{35B21DBD-5919-D7A5-3F82-9D60FCF84E03}"/>
          </ac:spMkLst>
        </pc:spChg>
      </pc:sldChg>
    </pc:docChg>
  </pc:docChgLst>
  <pc:docChgLst>
    <pc:chgData name="Nicole Giulianelli - nicole.giulianelli@studio.unibo.it" userId="S::nicole.giulianelli@studio.unibo.it::3b1cceda-cb84-4a21-910c-7d43d52088c6" providerId="AD" clId="Web-{9BC0F93A-F583-5E3B-C031-BADC2C052260}"/>
    <pc:docChg chg="modSld">
      <pc:chgData name="Nicole Giulianelli - nicole.giulianelli@studio.unibo.it" userId="S::nicole.giulianelli@studio.unibo.it::3b1cceda-cb84-4a21-910c-7d43d52088c6" providerId="AD" clId="Web-{9BC0F93A-F583-5E3B-C031-BADC2C052260}" dt="2024-12-06T10:04:05.738" v="18" actId="1076"/>
      <pc:docMkLst>
        <pc:docMk/>
      </pc:docMkLst>
      <pc:sldChg chg="addSp delSp modSp addAnim delAnim">
        <pc:chgData name="Nicole Giulianelli - nicole.giulianelli@studio.unibo.it" userId="S::nicole.giulianelli@studio.unibo.it::3b1cceda-cb84-4a21-910c-7d43d52088c6" providerId="AD" clId="Web-{9BC0F93A-F583-5E3B-C031-BADC2C052260}" dt="2024-12-06T10:04:05.738" v="18" actId="1076"/>
        <pc:sldMkLst>
          <pc:docMk/>
          <pc:sldMk cId="0" sldId="257"/>
        </pc:sldMkLst>
      </pc:sldChg>
    </pc:docChg>
  </pc:docChgLst>
  <pc:docChgLst>
    <pc:chgData name="Nicole Giulianelli - nicole.giulianelli@studio.unibo.it" userId="S::nicole.giulianelli@studio.unibo.it::3b1cceda-cb84-4a21-910c-7d43d52088c6" providerId="AD" clId="Web-{1E9ECBEB-A35D-6565-0215-4E217816C2A7}"/>
    <pc:docChg chg="modSld">
      <pc:chgData name="Nicole Giulianelli - nicole.giulianelli@studio.unibo.it" userId="S::nicole.giulianelli@studio.unibo.it::3b1cceda-cb84-4a21-910c-7d43d52088c6" providerId="AD" clId="Web-{1E9ECBEB-A35D-6565-0215-4E217816C2A7}" dt="2024-12-04T09:11:40.163" v="1" actId="1076"/>
      <pc:docMkLst>
        <pc:docMk/>
      </pc:docMkLst>
      <pc:sldChg chg="modSp">
        <pc:chgData name="Nicole Giulianelli - nicole.giulianelli@studio.unibo.it" userId="S::nicole.giulianelli@studio.unibo.it::3b1cceda-cb84-4a21-910c-7d43d52088c6" providerId="AD" clId="Web-{1E9ECBEB-A35D-6565-0215-4E217816C2A7}" dt="2024-12-04T09:11:40.163" v="1" actId="1076"/>
        <pc:sldMkLst>
          <pc:docMk/>
          <pc:sldMk cId="0" sldId="265"/>
        </pc:sldMkLst>
      </pc:sldChg>
    </pc:docChg>
  </pc:docChgLst>
  <pc:docChgLst>
    <pc:chgData name="Iacopo Sbalchiero - iacopo.sbalchiero@studio.unibo.it" userId="S::iacopo.sbalchiero@studio.unibo.it::c8e21a86-30d1-43f8-83ee-8c5f25472405" providerId="AD" clId="Web-{4655BAB8-05ED-1DE7-EBAA-2CEDEB3D1CF8}"/>
    <pc:docChg chg="modSld">
      <pc:chgData name="Iacopo Sbalchiero - iacopo.sbalchiero@studio.unibo.it" userId="S::iacopo.sbalchiero@studio.unibo.it::c8e21a86-30d1-43f8-83ee-8c5f25472405" providerId="AD" clId="Web-{4655BAB8-05ED-1DE7-EBAA-2CEDEB3D1CF8}" dt="2024-12-11T11:39:07.817" v="11"/>
      <pc:docMkLst>
        <pc:docMk/>
      </pc:docMkLst>
      <pc:sldChg chg="modSp">
        <pc:chgData name="Iacopo Sbalchiero - iacopo.sbalchiero@studio.unibo.it" userId="S::iacopo.sbalchiero@studio.unibo.it::c8e21a86-30d1-43f8-83ee-8c5f25472405" providerId="AD" clId="Web-{4655BAB8-05ED-1DE7-EBAA-2CEDEB3D1CF8}" dt="2024-12-11T11:38:33.941" v="10" actId="20577"/>
        <pc:sldMkLst>
          <pc:docMk/>
          <pc:sldMk cId="0" sldId="264"/>
        </pc:sldMkLst>
        <pc:spChg chg="mod">
          <ac:chgData name="Iacopo Sbalchiero - iacopo.sbalchiero@studio.unibo.it" userId="S::iacopo.sbalchiero@studio.unibo.it::c8e21a86-30d1-43f8-83ee-8c5f25472405" providerId="AD" clId="Web-{4655BAB8-05ED-1DE7-EBAA-2CEDEB3D1CF8}" dt="2024-12-11T11:38:25.722" v="5" actId="20577"/>
          <ac:spMkLst>
            <pc:docMk/>
            <pc:sldMk cId="0" sldId="264"/>
            <ac:spMk id="5" creationId="{96EC4D4E-E880-A840-255F-45BA274F9085}"/>
          </ac:spMkLst>
        </pc:spChg>
        <pc:spChg chg="mod">
          <ac:chgData name="Iacopo Sbalchiero - iacopo.sbalchiero@studio.unibo.it" userId="S::iacopo.sbalchiero@studio.unibo.it::c8e21a86-30d1-43f8-83ee-8c5f25472405" providerId="AD" clId="Web-{4655BAB8-05ED-1DE7-EBAA-2CEDEB3D1CF8}" dt="2024-12-11T11:38:33.941" v="10" actId="20577"/>
          <ac:spMkLst>
            <pc:docMk/>
            <pc:sldMk cId="0" sldId="264"/>
            <ac:spMk id="23" creationId="{00000000-0000-0000-0000-000000000000}"/>
          </ac:spMkLst>
        </pc:spChg>
        <pc:spChg chg="mod">
          <ac:chgData name="Iacopo Sbalchiero - iacopo.sbalchiero@studio.unibo.it" userId="S::iacopo.sbalchiero@studio.unibo.it::c8e21a86-30d1-43f8-83ee-8c5f25472405" providerId="AD" clId="Web-{4655BAB8-05ED-1DE7-EBAA-2CEDEB3D1CF8}" dt="2024-12-11T11:38:15.581" v="3" actId="20577"/>
          <ac:spMkLst>
            <pc:docMk/>
            <pc:sldMk cId="0" sldId="264"/>
            <ac:spMk id="25" creationId="{00000000-0000-0000-0000-000000000000}"/>
          </ac:spMkLst>
        </pc:spChg>
      </pc:sldChg>
      <pc:sldChg chg="addAnim delAnim">
        <pc:chgData name="Iacopo Sbalchiero - iacopo.sbalchiero@studio.unibo.it" userId="S::iacopo.sbalchiero@studio.unibo.it::c8e21a86-30d1-43f8-83ee-8c5f25472405" providerId="AD" clId="Web-{4655BAB8-05ED-1DE7-EBAA-2CEDEB3D1CF8}" dt="2024-12-11T11:39:07.817" v="11"/>
        <pc:sldMkLst>
          <pc:docMk/>
          <pc:sldMk cId="0" sldId="266"/>
        </pc:sldMkLst>
      </pc:sldChg>
    </pc:docChg>
  </pc:docChgLst>
  <pc:docChgLst>
    <pc:chgData name="Iacopo Sbalchiero - iacopo.sbalchiero@studio.unibo.it" userId="S::iacopo.sbalchiero@studio.unibo.it::c8e21a86-30d1-43f8-83ee-8c5f25472405" providerId="AD" clId="Web-{92A25A05-99F1-F5C5-72BC-67666A4606BB}"/>
    <pc:docChg chg="modSld">
      <pc:chgData name="Iacopo Sbalchiero - iacopo.sbalchiero@studio.unibo.it" userId="S::iacopo.sbalchiero@studio.unibo.it::c8e21a86-30d1-43f8-83ee-8c5f25472405" providerId="AD" clId="Web-{92A25A05-99F1-F5C5-72BC-67666A4606BB}" dt="2024-12-09T17:45:06.044" v="2" actId="1076"/>
      <pc:docMkLst>
        <pc:docMk/>
      </pc:docMkLst>
      <pc:sldChg chg="modSp">
        <pc:chgData name="Iacopo Sbalchiero - iacopo.sbalchiero@studio.unibo.it" userId="S::iacopo.sbalchiero@studio.unibo.it::c8e21a86-30d1-43f8-83ee-8c5f25472405" providerId="AD" clId="Web-{92A25A05-99F1-F5C5-72BC-67666A4606BB}" dt="2024-12-09T17:38:17.872" v="0"/>
        <pc:sldMkLst>
          <pc:docMk/>
          <pc:sldMk cId="0" sldId="256"/>
        </pc:sldMkLst>
        <pc:spChg chg="ord">
          <ac:chgData name="Iacopo Sbalchiero - iacopo.sbalchiero@studio.unibo.it" userId="S::iacopo.sbalchiero@studio.unibo.it::c8e21a86-30d1-43f8-83ee-8c5f25472405" providerId="AD" clId="Web-{92A25A05-99F1-F5C5-72BC-67666A4606BB}" dt="2024-12-09T17:38:17.872" v="0"/>
          <ac:spMkLst>
            <pc:docMk/>
            <pc:sldMk cId="0" sldId="256"/>
            <ac:spMk id="10" creationId="{405B2ED2-0D04-7C7E-8DB1-0B1621C9CEA3}"/>
          </ac:spMkLst>
        </pc:spChg>
      </pc:sldChg>
      <pc:sldChg chg="modSp">
        <pc:chgData name="Iacopo Sbalchiero - iacopo.sbalchiero@studio.unibo.it" userId="S::iacopo.sbalchiero@studio.unibo.it::c8e21a86-30d1-43f8-83ee-8c5f25472405" providerId="AD" clId="Web-{92A25A05-99F1-F5C5-72BC-67666A4606BB}" dt="2024-12-09T17:45:06.044" v="2" actId="1076"/>
        <pc:sldMkLst>
          <pc:docMk/>
          <pc:sldMk cId="731793882" sldId="275"/>
        </pc:sldMkLst>
        <pc:spChg chg="mod">
          <ac:chgData name="Iacopo Sbalchiero - iacopo.sbalchiero@studio.unibo.it" userId="S::iacopo.sbalchiero@studio.unibo.it::c8e21a86-30d1-43f8-83ee-8c5f25472405" providerId="AD" clId="Web-{92A25A05-99F1-F5C5-72BC-67666A4606BB}" dt="2024-12-09T17:44:56.528" v="1" actId="1076"/>
          <ac:spMkLst>
            <pc:docMk/>
            <pc:sldMk cId="731793882" sldId="275"/>
            <ac:spMk id="36" creationId="{48BE70D7-997B-411E-3379-385E6FB65214}"/>
          </ac:spMkLst>
        </pc:spChg>
        <pc:spChg chg="mod">
          <ac:chgData name="Iacopo Sbalchiero - iacopo.sbalchiero@studio.unibo.it" userId="S::iacopo.sbalchiero@studio.unibo.it::c8e21a86-30d1-43f8-83ee-8c5f25472405" providerId="AD" clId="Web-{92A25A05-99F1-F5C5-72BC-67666A4606BB}" dt="2024-12-09T17:45:06.044" v="2" actId="1076"/>
          <ac:spMkLst>
            <pc:docMk/>
            <pc:sldMk cId="731793882" sldId="275"/>
            <ac:spMk id="37" creationId="{C9AD8749-CB70-FEFB-DB84-1927CA93F52A}"/>
          </ac:spMkLst>
        </pc:spChg>
      </pc:sldChg>
    </pc:docChg>
  </pc:docChgLst>
  <pc:docChgLst>
    <pc:chgData name="Iacopo Sbalchiero - iacopo.sbalchiero@studio.unibo.it" userId="S::iacopo.sbalchiero@studio.unibo.it::c8e21a86-30d1-43f8-83ee-8c5f25472405" providerId="AD" clId="Web-{8A447247-ABAB-FC54-D69E-2A2BBC9489EA}"/>
    <pc:docChg chg="modSld">
      <pc:chgData name="Iacopo Sbalchiero - iacopo.sbalchiero@studio.unibo.it" userId="S::iacopo.sbalchiero@studio.unibo.it::c8e21a86-30d1-43f8-83ee-8c5f25472405" providerId="AD" clId="Web-{8A447247-ABAB-FC54-D69E-2A2BBC9489EA}" dt="2024-12-11T14:59:10.697" v="3" actId="14100"/>
      <pc:docMkLst>
        <pc:docMk/>
      </pc:docMkLst>
      <pc:sldChg chg="modSp">
        <pc:chgData name="Iacopo Sbalchiero - iacopo.sbalchiero@studio.unibo.it" userId="S::iacopo.sbalchiero@studio.unibo.it::c8e21a86-30d1-43f8-83ee-8c5f25472405" providerId="AD" clId="Web-{8A447247-ABAB-FC54-D69E-2A2BBC9489EA}" dt="2024-12-11T14:59:10.697" v="3" actId="14100"/>
        <pc:sldMkLst>
          <pc:docMk/>
          <pc:sldMk cId="1321732560" sldId="274"/>
        </pc:sldMkLst>
        <pc:spChg chg="ord">
          <ac:chgData name="Iacopo Sbalchiero - iacopo.sbalchiero@studio.unibo.it" userId="S::iacopo.sbalchiero@studio.unibo.it::c8e21a86-30d1-43f8-83ee-8c5f25472405" providerId="AD" clId="Web-{8A447247-ABAB-FC54-D69E-2A2BBC9489EA}" dt="2024-12-11T14:58:53.650" v="0"/>
          <ac:spMkLst>
            <pc:docMk/>
            <pc:sldMk cId="1321732560" sldId="274"/>
            <ac:spMk id="6" creationId="{4EF3D06D-15D7-99C6-D12D-EFAFB310816F}"/>
          </ac:spMkLst>
        </pc:spChg>
        <pc:picChg chg="mod">
          <ac:chgData name="Iacopo Sbalchiero - iacopo.sbalchiero@studio.unibo.it" userId="S::iacopo.sbalchiero@studio.unibo.it::c8e21a86-30d1-43f8-83ee-8c5f25472405" providerId="AD" clId="Web-{8A447247-ABAB-FC54-D69E-2A2BBC9489EA}" dt="2024-12-11T14:59:10.697" v="3" actId="14100"/>
          <ac:picMkLst>
            <pc:docMk/>
            <pc:sldMk cId="1321732560" sldId="274"/>
            <ac:picMk id="13" creationId="{93225D46-4DE0-F1D5-17A5-A3EE96B5FA01}"/>
          </ac:picMkLst>
        </pc:picChg>
      </pc:sldChg>
    </pc:docChg>
  </pc:docChgLst>
  <pc:docChgLst>
    <pc:chgData name="Nicole Giulianelli - nicole.giulianelli@studio.unibo.it" userId="3b1cceda-cb84-4a21-910c-7d43d52088c6" providerId="ADAL" clId="{661ABF80-3761-204F-864D-3FC2A3BA5CBF}"/>
    <pc:docChg chg="undo custSel addSld delSld modSld">
      <pc:chgData name="Nicole Giulianelli - nicole.giulianelli@studio.unibo.it" userId="3b1cceda-cb84-4a21-910c-7d43d52088c6" providerId="ADAL" clId="{661ABF80-3761-204F-864D-3FC2A3BA5CBF}" dt="2024-12-11T14:56:31.232" v="2960"/>
      <pc:docMkLst>
        <pc:docMk/>
      </pc:docMkLst>
      <pc:sldChg chg="delSp modSp mod setBg">
        <pc:chgData name="Nicole Giulianelli - nicole.giulianelli@studio.unibo.it" userId="3b1cceda-cb84-4a21-910c-7d43d52088c6" providerId="ADAL" clId="{661ABF80-3761-204F-864D-3FC2A3BA5CBF}" dt="2024-12-06T21:15:15.085" v="1743"/>
        <pc:sldMkLst>
          <pc:docMk/>
          <pc:sldMk cId="0" sldId="256"/>
        </pc:sldMkLst>
        <pc:spChg chg="mod">
          <ac:chgData name="Nicole Giulianelli - nicole.giulianelli@studio.unibo.it" userId="3b1cceda-cb84-4a21-910c-7d43d52088c6" providerId="ADAL" clId="{661ABF80-3761-204F-864D-3FC2A3BA5CBF}" dt="2024-12-06T10:13:43.333" v="142" actId="1035"/>
          <ac:spMkLst>
            <pc:docMk/>
            <pc:sldMk cId="0" sldId="256"/>
            <ac:spMk id="5" creationId="{00000000-0000-0000-0000-000000000000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6T10:13:46.796" v="151" actId="1035"/>
          <ac:spMkLst>
            <pc:docMk/>
            <pc:sldMk cId="0" sldId="256"/>
            <ac:spMk id="6" creationId="{00000000-0000-0000-0000-000000000000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6T10:13:43.333" v="142" actId="1035"/>
          <ac:spMkLst>
            <pc:docMk/>
            <pc:sldMk cId="0" sldId="256"/>
            <ac:spMk id="7" creationId="{00000000-0000-0000-0000-000000000000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6T10:13:43.333" v="142" actId="1035"/>
          <ac:spMkLst>
            <pc:docMk/>
            <pc:sldMk cId="0" sldId="256"/>
            <ac:spMk id="8" creationId="{00000000-0000-0000-0000-000000000000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6T10:13:15.434" v="106" actId="113"/>
          <ac:spMkLst>
            <pc:docMk/>
            <pc:sldMk cId="0" sldId="256"/>
            <ac:spMk id="9" creationId="{00000000-0000-0000-0000-000000000000}"/>
          </ac:spMkLst>
        </pc:spChg>
      </pc:sldChg>
      <pc:sldChg chg="addSp delSp modSp del mod delAnim modAnim">
        <pc:chgData name="Nicole Giulianelli - nicole.giulianelli@studio.unibo.it" userId="3b1cceda-cb84-4a21-910c-7d43d52088c6" providerId="ADAL" clId="{661ABF80-3761-204F-864D-3FC2A3BA5CBF}" dt="2024-12-06T20:37:30.100" v="1213" actId="2696"/>
        <pc:sldMkLst>
          <pc:docMk/>
          <pc:sldMk cId="0" sldId="257"/>
        </pc:sldMkLst>
      </pc:sldChg>
      <pc:sldChg chg="addSp delSp modSp mod setBg delAnim modAnim">
        <pc:chgData name="Nicole Giulianelli - nicole.giulianelli@studio.unibo.it" userId="3b1cceda-cb84-4a21-910c-7d43d52088c6" providerId="ADAL" clId="{661ABF80-3761-204F-864D-3FC2A3BA5CBF}" dt="2024-12-07T14:30:45.013" v="2138"/>
        <pc:sldMkLst>
          <pc:docMk/>
          <pc:sldMk cId="0" sldId="264"/>
        </pc:sldMkLst>
        <pc:spChg chg="mod">
          <ac:chgData name="Nicole Giulianelli - nicole.giulianelli@studio.unibo.it" userId="3b1cceda-cb84-4a21-910c-7d43d52088c6" providerId="ADAL" clId="{661ABF80-3761-204F-864D-3FC2A3BA5CBF}" dt="2024-12-06T19:30:20.222" v="481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6T11:30:22.587" v="352" actId="1037"/>
          <ac:spMkLst>
            <pc:docMk/>
            <pc:sldMk cId="0" sldId="264"/>
            <ac:spMk id="27" creationId="{00000000-0000-0000-0000-000000000000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6T19:30:20.222" v="481" actId="1076"/>
          <ac:spMkLst>
            <pc:docMk/>
            <pc:sldMk cId="0" sldId="264"/>
            <ac:spMk id="47" creationId="{4C71222C-9359-7330-6294-E03F61F1C538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10:15:10.698" v="185" actId="14100"/>
          <ac:spMkLst>
            <pc:docMk/>
            <pc:sldMk cId="0" sldId="264"/>
            <ac:spMk id="49" creationId="{91E287B8-E922-4CE0-D058-1175DBB21DFA}"/>
          </ac:spMkLst>
        </pc:spChg>
      </pc:sldChg>
      <pc:sldChg chg="delSp modSp del mod setBg modAnim">
        <pc:chgData name="Nicole Giulianelli - nicole.giulianelli@studio.unibo.it" userId="3b1cceda-cb84-4a21-910c-7d43d52088c6" providerId="ADAL" clId="{661ABF80-3761-204F-864D-3FC2A3BA5CBF}" dt="2024-12-06T23:30:54.278" v="2077" actId="2696"/>
        <pc:sldMkLst>
          <pc:docMk/>
          <pc:sldMk cId="0" sldId="265"/>
        </pc:sldMkLst>
      </pc:sldChg>
      <pc:sldChg chg="addSp delSp modSp mod setBg modAnim">
        <pc:chgData name="Nicole Giulianelli - nicole.giulianelli@studio.unibo.it" userId="3b1cceda-cb84-4a21-910c-7d43d52088c6" providerId="ADAL" clId="{661ABF80-3761-204F-864D-3FC2A3BA5CBF}" dt="2024-12-09T10:04:27.949" v="2758"/>
        <pc:sldMkLst>
          <pc:docMk/>
          <pc:sldMk cId="0" sldId="266"/>
        </pc:sldMkLst>
        <pc:spChg chg="mod">
          <ac:chgData name="Nicole Giulianelli - nicole.giulianelli@studio.unibo.it" userId="3b1cceda-cb84-4a21-910c-7d43d52088c6" providerId="ADAL" clId="{661ABF80-3761-204F-864D-3FC2A3BA5CBF}" dt="2024-12-06T19:30:02.241" v="479" actId="1076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10:21:48.548" v="279" actId="1076"/>
          <ac:spMkLst>
            <pc:docMk/>
            <pc:sldMk cId="0" sldId="266"/>
            <ac:spMk id="4" creationId="{F7046763-16B1-81D8-6CAA-CF003C0C6194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0:35:04.527" v="1210" actId="1076"/>
          <ac:spMkLst>
            <pc:docMk/>
            <pc:sldMk cId="0" sldId="266"/>
            <ac:spMk id="21" creationId="{E026EE39-9375-8FF9-D76C-181E0D32F67C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0:35:04.527" v="1210" actId="1076"/>
          <ac:spMkLst>
            <pc:docMk/>
            <pc:sldMk cId="0" sldId="266"/>
            <ac:spMk id="30" creationId="{2445A70C-0A86-3102-1E6C-F965CB990A93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0:35:04.527" v="1210" actId="1076"/>
          <ac:spMkLst>
            <pc:docMk/>
            <pc:sldMk cId="0" sldId="266"/>
            <ac:spMk id="35" creationId="{1A001182-0F22-C129-0E1C-8C8AE1F2AFBC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0:35:04.527" v="1210" actId="1076"/>
          <ac:spMkLst>
            <pc:docMk/>
            <pc:sldMk cId="0" sldId="266"/>
            <ac:spMk id="39" creationId="{5B10EA0A-036C-CBA8-7A18-048A8C97DF7F}"/>
          </ac:spMkLst>
        </pc:spChg>
        <pc:picChg chg="add mod">
          <ac:chgData name="Nicole Giulianelli - nicole.giulianelli@studio.unibo.it" userId="3b1cceda-cb84-4a21-910c-7d43d52088c6" providerId="ADAL" clId="{661ABF80-3761-204F-864D-3FC2A3BA5CBF}" dt="2024-12-06T20:22:26.646" v="959" actId="1076"/>
          <ac:picMkLst>
            <pc:docMk/>
            <pc:sldMk cId="0" sldId="266"/>
            <ac:picMk id="16" creationId="{CE42A0C7-F198-772D-7C9B-617C5ED6B619}"/>
          </ac:picMkLst>
        </pc:picChg>
        <pc:picChg chg="add mod">
          <ac:chgData name="Nicole Giulianelli - nicole.giulianelli@studio.unibo.it" userId="3b1cceda-cb84-4a21-910c-7d43d52088c6" providerId="ADAL" clId="{661ABF80-3761-204F-864D-3FC2A3BA5CBF}" dt="2024-12-06T20:22:38.752" v="965" actId="1076"/>
          <ac:picMkLst>
            <pc:docMk/>
            <pc:sldMk cId="0" sldId="266"/>
            <ac:picMk id="18" creationId="{0C443B8E-02BE-6AA2-741C-A0C8C734F7E3}"/>
          </ac:picMkLst>
        </pc:picChg>
        <pc:picChg chg="add mod">
          <ac:chgData name="Nicole Giulianelli - nicole.giulianelli@studio.unibo.it" userId="3b1cceda-cb84-4a21-910c-7d43d52088c6" providerId="ADAL" clId="{661ABF80-3761-204F-864D-3FC2A3BA5CBF}" dt="2024-12-06T20:22:34.403" v="964" actId="1035"/>
          <ac:picMkLst>
            <pc:docMk/>
            <pc:sldMk cId="0" sldId="266"/>
            <ac:picMk id="20" creationId="{7A64021A-FF06-A8DC-E65D-6B72D92BB515}"/>
          </ac:picMkLst>
        </pc:picChg>
      </pc:sldChg>
      <pc:sldChg chg="addSp delSp modSp mod setBg modAnim">
        <pc:chgData name="Nicole Giulianelli - nicole.giulianelli@studio.unibo.it" userId="3b1cceda-cb84-4a21-910c-7d43d52088c6" providerId="ADAL" clId="{661ABF80-3761-204F-864D-3FC2A3BA5CBF}" dt="2024-12-09T09:30:35.453" v="2744" actId="20577"/>
        <pc:sldMkLst>
          <pc:docMk/>
          <pc:sldMk cId="0" sldId="269"/>
        </pc:sldMkLst>
        <pc:spChg chg="mod">
          <ac:chgData name="Nicole Giulianelli - nicole.giulianelli@studio.unibo.it" userId="3b1cceda-cb84-4a21-910c-7d43d52088c6" providerId="ADAL" clId="{661ABF80-3761-204F-864D-3FC2A3BA5CBF}" dt="2024-12-09T09:12:46.983" v="2734" actId="1038"/>
          <ac:spMkLst>
            <pc:docMk/>
            <pc:sldMk cId="0" sldId="269"/>
            <ac:spMk id="2" creationId="{9C3164FF-7682-887D-D7B0-D571AA490ECA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2:06:59.099" v="2008" actId="208"/>
          <ac:spMkLst>
            <pc:docMk/>
            <pc:sldMk cId="0" sldId="269"/>
            <ac:spMk id="3" creationId="{CC01ACB7-0296-02DE-E833-0F6D80ECE4AD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9T09:30:35.453" v="2744" actId="20577"/>
          <ac:spMkLst>
            <pc:docMk/>
            <pc:sldMk cId="0" sldId="269"/>
            <ac:spMk id="5" creationId="{C9427856-5ED0-3EDC-A923-0E8CE4B6D61A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7T17:20:16.332" v="2299" actId="1076"/>
          <ac:spMkLst>
            <pc:docMk/>
            <pc:sldMk cId="0" sldId="269"/>
            <ac:spMk id="8" creationId="{BC3B35E0-7779-75B5-D7EC-EE8B5D05A329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7T17:20:18.513" v="2300" actId="1076"/>
          <ac:spMkLst>
            <pc:docMk/>
            <pc:sldMk cId="0" sldId="269"/>
            <ac:spMk id="10" creationId="{F3794ABF-480C-FA43-7626-CAD4E51EF743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9T09:12:33.145" v="2729" actId="20577"/>
          <ac:spMkLst>
            <pc:docMk/>
            <pc:sldMk cId="0" sldId="269"/>
            <ac:spMk id="23" creationId="{95D7512A-BFEA-373F-A3F5-DB33C99B06EB}"/>
          </ac:spMkLst>
        </pc:spChg>
      </pc:sldChg>
      <pc:sldChg chg="addSp delSp modSp add del mod setBg delAnim modAnim">
        <pc:chgData name="Nicole Giulianelli - nicole.giulianelli@studio.unibo.it" userId="3b1cceda-cb84-4a21-910c-7d43d52088c6" providerId="ADAL" clId="{661ABF80-3761-204F-864D-3FC2A3BA5CBF}" dt="2024-12-09T09:10:58.178" v="2699"/>
        <pc:sldMkLst>
          <pc:docMk/>
          <pc:sldMk cId="0" sldId="270"/>
        </pc:sldMkLst>
        <pc:spChg chg="add del mod">
          <ac:chgData name="Nicole Giulianelli - nicole.giulianelli@studio.unibo.it" userId="3b1cceda-cb84-4a21-910c-7d43d52088c6" providerId="ADAL" clId="{661ABF80-3761-204F-864D-3FC2A3BA5CBF}" dt="2024-12-06T20:54:36.790" v="1374" actId="47"/>
          <ac:spMkLst>
            <pc:docMk/>
            <pc:sldMk cId="0" sldId="270"/>
            <ac:spMk id="30" creationId="{DE578A4F-76A4-3B14-C7EC-94EE7052DAB9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1:10:20.111" v="1673" actId="1037"/>
          <ac:spMkLst>
            <pc:docMk/>
            <pc:sldMk cId="0" sldId="270"/>
            <ac:spMk id="40" creationId="{C4DB26D9-BC36-0803-8238-9CA3EF1523BD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1:29:08.226" v="1924" actId="1076"/>
          <ac:spMkLst>
            <pc:docMk/>
            <pc:sldMk cId="0" sldId="270"/>
            <ac:spMk id="53" creationId="{B664E2C4-ECF6-A8C4-9749-C7B162D92504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8T22:20:49.927" v="2608" actId="1076"/>
          <ac:spMkLst>
            <pc:docMk/>
            <pc:sldMk cId="0" sldId="270"/>
            <ac:spMk id="54" creationId="{837CF1F4-319B-29AF-A2EC-C12B2A0B74D5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1:29:38.444" v="1971" actId="20577"/>
          <ac:spMkLst>
            <pc:docMk/>
            <pc:sldMk cId="0" sldId="270"/>
            <ac:spMk id="55" creationId="{AA739D4E-1DC8-6FAA-8279-8C960C005BC9}"/>
          </ac:spMkLst>
        </pc:spChg>
        <pc:graphicFrameChg chg="add mod modGraphic">
          <ac:chgData name="Nicole Giulianelli - nicole.giulianelli@studio.unibo.it" userId="3b1cceda-cb84-4a21-910c-7d43d52088c6" providerId="ADAL" clId="{661ABF80-3761-204F-864D-3FC2A3BA5CBF}" dt="2024-12-06T21:01:01.020" v="1479" actId="478"/>
          <ac:graphicFrameMkLst>
            <pc:docMk/>
            <pc:sldMk cId="0" sldId="270"/>
            <ac:graphicFrameMk id="34" creationId="{AE30D310-B0A5-CBA5-E7BD-D7873C17FEFB}"/>
          </ac:graphicFrameMkLst>
        </pc:graphicFrameChg>
        <pc:graphicFrameChg chg="add mod">
          <ac:chgData name="Nicole Giulianelli - nicole.giulianelli@studio.unibo.it" userId="3b1cceda-cb84-4a21-910c-7d43d52088c6" providerId="ADAL" clId="{661ABF80-3761-204F-864D-3FC2A3BA5CBF}" dt="2024-12-06T21:01:15.522" v="1484" actId="478"/>
          <ac:graphicFrameMkLst>
            <pc:docMk/>
            <pc:sldMk cId="0" sldId="270"/>
            <ac:graphicFrameMk id="36" creationId="{04C5A88A-C221-399D-D2F3-351D019B55CB}"/>
          </ac:graphicFrameMkLst>
        </pc:graphicFrameChg>
        <pc:graphicFrameChg chg="add mod">
          <ac:chgData name="Nicole Giulianelli - nicole.giulianelli@studio.unibo.it" userId="3b1cceda-cb84-4a21-910c-7d43d52088c6" providerId="ADAL" clId="{661ABF80-3761-204F-864D-3FC2A3BA5CBF}" dt="2024-12-06T21:26:31.249" v="1806" actId="478"/>
          <ac:graphicFrameMkLst>
            <pc:docMk/>
            <pc:sldMk cId="0" sldId="270"/>
            <ac:graphicFrameMk id="37" creationId="{EAF31D91-DFA4-B477-F2E9-536710E1FCC9}"/>
          </ac:graphicFrameMkLst>
        </pc:graphicFrameChg>
        <pc:graphicFrameChg chg="add mod">
          <ac:chgData name="Nicole Giulianelli - nicole.giulianelli@studio.unibo.it" userId="3b1cceda-cb84-4a21-910c-7d43d52088c6" providerId="ADAL" clId="{661ABF80-3761-204F-864D-3FC2A3BA5CBF}" dt="2024-12-06T21:28:09.252" v="1896"/>
          <ac:graphicFrameMkLst>
            <pc:docMk/>
            <pc:sldMk cId="0" sldId="270"/>
            <ac:graphicFrameMk id="38" creationId="{6E6174CC-2344-57F4-2D5D-060EADCA7390}"/>
          </ac:graphicFrameMkLst>
        </pc:graphicFrameChg>
        <pc:picChg chg="add mod">
          <ac:chgData name="Nicole Giulianelli - nicole.giulianelli@studio.unibo.it" userId="3b1cceda-cb84-4a21-910c-7d43d52088c6" providerId="ADAL" clId="{661ABF80-3761-204F-864D-3FC2A3BA5CBF}" dt="2024-12-08T22:21:40.944" v="2615" actId="207"/>
          <ac:picMkLst>
            <pc:docMk/>
            <pc:sldMk cId="0" sldId="270"/>
            <ac:picMk id="6" creationId="{4210AC73-B7B6-53E3-22C2-4DC39406E338}"/>
          </ac:picMkLst>
        </pc:picChg>
        <pc:picChg chg="add mod">
          <ac:chgData name="Nicole Giulianelli - nicole.giulianelli@studio.unibo.it" userId="3b1cceda-cb84-4a21-910c-7d43d52088c6" providerId="ADAL" clId="{661ABF80-3761-204F-864D-3FC2A3BA5CBF}" dt="2024-12-06T21:30:07.407" v="1976" actId="1076"/>
          <ac:picMkLst>
            <pc:docMk/>
            <pc:sldMk cId="0" sldId="270"/>
            <ac:picMk id="50" creationId="{680D3C14-2BBE-4BC8-91FC-0940F60719CA}"/>
          </ac:picMkLst>
        </pc:picChg>
        <pc:picChg chg="add mod">
          <ac:chgData name="Nicole Giulianelli - nicole.giulianelli@studio.unibo.it" userId="3b1cceda-cb84-4a21-910c-7d43d52088c6" providerId="ADAL" clId="{661ABF80-3761-204F-864D-3FC2A3BA5CBF}" dt="2024-12-06T21:29:55.785" v="1973" actId="1076"/>
          <ac:picMkLst>
            <pc:docMk/>
            <pc:sldMk cId="0" sldId="270"/>
            <ac:picMk id="52" creationId="{294DD6DA-6C03-2524-5E5E-9524B629C988}"/>
          </ac:picMkLst>
        </pc:picChg>
      </pc:sldChg>
      <pc:sldChg chg="delSp modSp mod setBg">
        <pc:chgData name="Nicole Giulianelli - nicole.giulianelli@studio.unibo.it" userId="3b1cceda-cb84-4a21-910c-7d43d52088c6" providerId="ADAL" clId="{661ABF80-3761-204F-864D-3FC2A3BA5CBF}" dt="2024-12-06T21:16:40.308" v="1762"/>
        <pc:sldMkLst>
          <pc:docMk/>
          <pc:sldMk cId="0" sldId="271"/>
        </pc:sldMkLst>
      </pc:sldChg>
      <pc:sldChg chg="delSp modSp mod setBg modAnim">
        <pc:chgData name="Nicole Giulianelli - nicole.giulianelli@studio.unibo.it" userId="3b1cceda-cb84-4a21-910c-7d43d52088c6" providerId="ADAL" clId="{661ABF80-3761-204F-864D-3FC2A3BA5CBF}" dt="2024-12-08T21:03:00.422" v="2540" actId="207"/>
        <pc:sldMkLst>
          <pc:docMk/>
          <pc:sldMk cId="863804068" sldId="273"/>
        </pc:sldMkLst>
        <pc:spChg chg="mod">
          <ac:chgData name="Nicole Giulianelli - nicole.giulianelli@studio.unibo.it" userId="3b1cceda-cb84-4a21-910c-7d43d52088c6" providerId="ADAL" clId="{661ABF80-3761-204F-864D-3FC2A3BA5CBF}" dt="2024-12-06T10:22:07.602" v="280" actId="14100"/>
          <ac:spMkLst>
            <pc:docMk/>
            <pc:sldMk cId="863804068" sldId="273"/>
            <ac:spMk id="10" creationId="{3F6AA56B-5449-932F-CE78-0B24321FF047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8T21:02:58.175" v="2539" actId="207"/>
          <ac:spMkLst>
            <pc:docMk/>
            <pc:sldMk cId="863804068" sldId="273"/>
            <ac:spMk id="11" creationId="{679691B2-2F4B-9602-D49E-48F2831B0865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8T21:02:35.526" v="2538" actId="2085"/>
          <ac:spMkLst>
            <pc:docMk/>
            <pc:sldMk cId="863804068" sldId="273"/>
            <ac:spMk id="12" creationId="{C6A4EAD4-F297-8F68-AB67-F5E364C52D41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8T21:03:00.422" v="2540" actId="207"/>
          <ac:spMkLst>
            <pc:docMk/>
            <pc:sldMk cId="863804068" sldId="273"/>
            <ac:spMk id="13" creationId="{7225AD74-8811-BB59-321A-8B5C38DB541D}"/>
          </ac:spMkLst>
        </pc:spChg>
      </pc:sldChg>
      <pc:sldChg chg="addSp delSp modSp new mod setBg delAnim modAnim">
        <pc:chgData name="Nicole Giulianelli - nicole.giulianelli@studio.unibo.it" userId="3b1cceda-cb84-4a21-910c-7d43d52088c6" providerId="ADAL" clId="{661ABF80-3761-204F-864D-3FC2A3BA5CBF}" dt="2024-12-11T14:56:31.232" v="2960"/>
        <pc:sldMkLst>
          <pc:docMk/>
          <pc:sldMk cId="1321732560" sldId="274"/>
        </pc:sldMkLst>
        <pc:spChg chg="add mod">
          <ac:chgData name="Nicole Giulianelli - nicole.giulianelli@studio.unibo.it" userId="3b1cceda-cb84-4a21-910c-7d43d52088c6" providerId="ADAL" clId="{661ABF80-3761-204F-864D-3FC2A3BA5CBF}" dt="2024-12-06T19:30:25.047" v="482"/>
          <ac:spMkLst>
            <pc:docMk/>
            <pc:sldMk cId="1321732560" sldId="274"/>
            <ac:spMk id="2" creationId="{70AACE73-30B3-3AA1-411A-2D73AA5FBA54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19:30:25.047" v="482"/>
          <ac:spMkLst>
            <pc:docMk/>
            <pc:sldMk cId="1321732560" sldId="274"/>
            <ac:spMk id="3" creationId="{5A9A235D-66BE-5199-7974-8647064F657D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19:31:51.654" v="496" actId="20577"/>
          <ac:spMkLst>
            <pc:docMk/>
            <pc:sldMk cId="1321732560" sldId="274"/>
            <ac:spMk id="5" creationId="{CA1E9ECD-5AD9-34AD-DA8A-804466ACE4FD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11T14:56:04.465" v="2958" actId="1037"/>
          <ac:spMkLst>
            <pc:docMk/>
            <pc:sldMk cId="1321732560" sldId="274"/>
            <ac:spMk id="6" creationId="{4EF3D06D-15D7-99C6-D12D-EFAFB310816F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3:32:31.862" v="2089" actId="1076"/>
          <ac:spMkLst>
            <pc:docMk/>
            <pc:sldMk cId="1321732560" sldId="274"/>
            <ac:spMk id="7" creationId="{21781B5D-4ED8-7D90-58E8-E7849E5965FB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8T21:13:18.074" v="2556" actId="1076"/>
          <ac:spMkLst>
            <pc:docMk/>
            <pc:sldMk cId="1321732560" sldId="274"/>
            <ac:spMk id="10" creationId="{2409E5A2-FDDD-01F4-9674-44ED2E9EB0F7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8T21:17:36.768" v="2561" actId="1076"/>
          <ac:spMkLst>
            <pc:docMk/>
            <pc:sldMk cId="1321732560" sldId="274"/>
            <ac:spMk id="11" creationId="{2D1393C2-7600-A2C1-8D7A-BBD10AA4C471}"/>
          </ac:spMkLst>
        </pc:spChg>
        <pc:picChg chg="del">
          <ac:chgData name="Nicole Giulianelli - nicole.giulianelli@studio.unibo.it" userId="3b1cceda-cb84-4a21-910c-7d43d52088c6" providerId="ADAL" clId="{661ABF80-3761-204F-864D-3FC2A3BA5CBF}" dt="2024-12-11T14:53:21.598" v="2883" actId="478"/>
          <ac:picMkLst>
            <pc:docMk/>
            <pc:sldMk cId="1321732560" sldId="274"/>
            <ac:picMk id="4" creationId="{953396E1-09B6-4182-FB6D-12E2D475FA3E}"/>
          </ac:picMkLst>
        </pc:picChg>
        <pc:picChg chg="add mod">
          <ac:chgData name="Nicole Giulianelli - nicole.giulianelli@studio.unibo.it" userId="3b1cceda-cb84-4a21-910c-7d43d52088c6" providerId="ADAL" clId="{661ABF80-3761-204F-864D-3FC2A3BA5CBF}" dt="2024-12-11T14:55:13.977" v="2935" actId="1076"/>
          <ac:picMkLst>
            <pc:docMk/>
            <pc:sldMk cId="1321732560" sldId="274"/>
            <ac:picMk id="13" creationId="{93225D46-4DE0-F1D5-17A5-A3EE96B5FA01}"/>
          </ac:picMkLst>
        </pc:picChg>
      </pc:sldChg>
      <pc:sldChg chg="addSp delSp modSp new add del mod setBg addAnim delAnim modAnim">
        <pc:chgData name="Nicole Giulianelli - nicole.giulianelli@studio.unibo.it" userId="3b1cceda-cb84-4a21-910c-7d43d52088c6" providerId="ADAL" clId="{661ABF80-3761-204F-864D-3FC2A3BA5CBF}" dt="2024-12-09T09:04:24.789" v="2694"/>
        <pc:sldMkLst>
          <pc:docMk/>
          <pc:sldMk cId="731793882" sldId="275"/>
        </pc:sldMkLst>
        <pc:spChg chg="add mod">
          <ac:chgData name="Nicole Giulianelli - nicole.giulianelli@studio.unibo.it" userId="3b1cceda-cb84-4a21-910c-7d43d52088c6" providerId="ADAL" clId="{661ABF80-3761-204F-864D-3FC2A3BA5CBF}" dt="2024-12-06T19:34:36.730" v="498"/>
          <ac:spMkLst>
            <pc:docMk/>
            <pc:sldMk cId="731793882" sldId="275"/>
            <ac:spMk id="2" creationId="{74519498-B578-4B47-2708-84B5525FE920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19:34:36.730" v="498"/>
          <ac:spMkLst>
            <pc:docMk/>
            <pc:sldMk cId="731793882" sldId="275"/>
            <ac:spMk id="3" creationId="{495EBEC9-113E-632F-2664-B5C31B5543E0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19:34:42.591" v="499"/>
          <ac:spMkLst>
            <pc:docMk/>
            <pc:sldMk cId="731793882" sldId="275"/>
            <ac:spMk id="5" creationId="{181CA75E-C445-2130-26E4-FD4CBEF375AD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8T20:58:32.689" v="2519" actId="1582"/>
          <ac:spMkLst>
            <pc:docMk/>
            <pc:sldMk cId="731793882" sldId="275"/>
            <ac:spMk id="16" creationId="{C12611FB-7A6B-2CD6-6271-70A0397ACC06}"/>
          </ac:spMkLst>
        </pc:spChg>
        <pc:spChg chg="add del mod">
          <ac:chgData name="Nicole Giulianelli - nicole.giulianelli@studio.unibo.it" userId="3b1cceda-cb84-4a21-910c-7d43d52088c6" providerId="ADAL" clId="{661ABF80-3761-204F-864D-3FC2A3BA5CBF}" dt="2024-12-08T20:59:24.828" v="2527" actId="478"/>
          <ac:spMkLst>
            <pc:docMk/>
            <pc:sldMk cId="731793882" sldId="275"/>
            <ac:spMk id="17" creationId="{23756BCF-8047-0FE6-5B6F-A2F29C0186AB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8T20:58:10.629" v="2517" actId="1582"/>
          <ac:spMkLst>
            <pc:docMk/>
            <pc:sldMk cId="731793882" sldId="275"/>
            <ac:spMk id="24" creationId="{92577F63-BDC5-8B33-6133-F951C8B75BFC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8T20:59:58.237" v="2534" actId="2085"/>
          <ac:spMkLst>
            <pc:docMk/>
            <pc:sldMk cId="731793882" sldId="275"/>
            <ac:spMk id="25" creationId="{2E5B59E7-1158-2D98-ED33-B7098A572C18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8T20:58:25.240" v="2518" actId="1582"/>
          <ac:spMkLst>
            <pc:docMk/>
            <pc:sldMk cId="731793882" sldId="275"/>
            <ac:spMk id="26" creationId="{E0C772BE-6B00-2836-A5ED-472BC9F563A0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8T20:59:53.645" v="2533" actId="2085"/>
          <ac:spMkLst>
            <pc:docMk/>
            <pc:sldMk cId="731793882" sldId="275"/>
            <ac:spMk id="27" creationId="{1434FF28-EDE7-5249-B2A0-D487CAEFBEFC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0:03:57.780" v="813" actId="2711"/>
          <ac:spMkLst>
            <pc:docMk/>
            <pc:sldMk cId="731793882" sldId="275"/>
            <ac:spMk id="30" creationId="{A7AC8FFA-E8BD-97DD-DE97-9D1928116891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7T14:27:13.002" v="2113" actId="1036"/>
          <ac:spMkLst>
            <pc:docMk/>
            <pc:sldMk cId="731793882" sldId="275"/>
            <ac:spMk id="31" creationId="{5DE97896-1FC8-2356-09D7-679962BBD7CC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7T14:27:09.034" v="2103" actId="1035"/>
          <ac:spMkLst>
            <pc:docMk/>
            <pc:sldMk cId="731793882" sldId="275"/>
            <ac:spMk id="32" creationId="{DAC9446B-EB39-9957-354F-449D996EB574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0:04:24.272" v="829" actId="20577"/>
          <ac:spMkLst>
            <pc:docMk/>
            <pc:sldMk cId="731793882" sldId="275"/>
            <ac:spMk id="33" creationId="{4BEAB875-D9C0-14F3-1200-5F9F155632FA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7T15:58:48.069" v="2278" actId="20577"/>
          <ac:spMkLst>
            <pc:docMk/>
            <pc:sldMk cId="731793882" sldId="275"/>
            <ac:spMk id="35" creationId="{341F63A1-9938-B8E4-6B8E-89DF9810F084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6T20:05:21.870" v="860" actId="20577"/>
          <ac:spMkLst>
            <pc:docMk/>
            <pc:sldMk cId="731793882" sldId="275"/>
            <ac:spMk id="36" creationId="{48BE70D7-997B-411E-3379-385E6FB65214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7T14:27:25.399" v="2115" actId="1076"/>
          <ac:spMkLst>
            <pc:docMk/>
            <pc:sldMk cId="731793882" sldId="275"/>
            <ac:spMk id="37" creationId="{C9AD8749-CB70-FEFB-DB84-1927CA93F52A}"/>
          </ac:spMkLst>
        </pc:spChg>
        <pc:graphicFrameChg chg="add mod modGraphic">
          <ac:chgData name="Nicole Giulianelli - nicole.giulianelli@studio.unibo.it" userId="3b1cceda-cb84-4a21-910c-7d43d52088c6" providerId="ADAL" clId="{661ABF80-3761-204F-864D-3FC2A3BA5CBF}" dt="2024-12-06T19:46:37.415" v="625" actId="478"/>
          <ac:graphicFrameMkLst>
            <pc:docMk/>
            <pc:sldMk cId="731793882" sldId="275"/>
            <ac:graphicFrameMk id="12" creationId="{32F79956-FC7C-2FF0-F475-DBDD52ABF7DC}"/>
          </ac:graphicFrameMkLst>
        </pc:graphicFrameChg>
      </pc:sldChg>
      <pc:sldChg chg="delSp modSp del mod setBg">
        <pc:chgData name="Nicole Giulianelli - nicole.giulianelli@studio.unibo.it" userId="3b1cceda-cb84-4a21-910c-7d43d52088c6" providerId="ADAL" clId="{661ABF80-3761-204F-864D-3FC2A3BA5CBF}" dt="2024-12-07T15:15:09.105" v="2268" actId="2696"/>
        <pc:sldMkLst>
          <pc:docMk/>
          <pc:sldMk cId="3679601749" sldId="276"/>
        </pc:sldMkLst>
      </pc:sldChg>
      <pc:sldChg chg="addSp delSp modSp add mod delAnim modAnim">
        <pc:chgData name="Nicole Giulianelli - nicole.giulianelli@studio.unibo.it" userId="3b1cceda-cb84-4a21-910c-7d43d52088c6" providerId="ADAL" clId="{661ABF80-3761-204F-864D-3FC2A3BA5CBF}" dt="2024-12-09T12:16:48.161" v="2852"/>
        <pc:sldMkLst>
          <pc:docMk/>
          <pc:sldMk cId="2703348948" sldId="277"/>
        </pc:sldMkLst>
        <pc:spChg chg="add mod">
          <ac:chgData name="Nicole Giulianelli - nicole.giulianelli@studio.unibo.it" userId="3b1cceda-cb84-4a21-910c-7d43d52088c6" providerId="ADAL" clId="{661ABF80-3761-204F-864D-3FC2A3BA5CBF}" dt="2024-12-09T12:12:10.924" v="2810" actId="1076"/>
          <ac:spMkLst>
            <pc:docMk/>
            <pc:sldMk cId="2703348948" sldId="277"/>
            <ac:spMk id="4" creationId="{3643DE00-0C98-B235-EB57-4C4CF31F7817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8T21:11:29.224" v="2551" actId="14100"/>
          <ac:spMkLst>
            <pc:docMk/>
            <pc:sldMk cId="2703348948" sldId="277"/>
            <ac:spMk id="5" creationId="{18954BD9-2536-445D-5DE6-B73B13598290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9T12:12:14.878" v="2811" actId="1076"/>
          <ac:spMkLst>
            <pc:docMk/>
            <pc:sldMk cId="2703348948" sldId="277"/>
            <ac:spMk id="6" creationId="{E38E2FA3-F677-3ECF-A11C-0BDD071B4548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9T12:12:24.592" v="2813" actId="1076"/>
          <ac:spMkLst>
            <pc:docMk/>
            <pc:sldMk cId="2703348948" sldId="277"/>
            <ac:spMk id="7" creationId="{682B2032-71D2-D067-5468-8AC029CABAA4}"/>
          </ac:spMkLst>
        </pc:spChg>
        <pc:spChg chg="add mod">
          <ac:chgData name="Nicole Giulianelli - nicole.giulianelli@studio.unibo.it" userId="3b1cceda-cb84-4a21-910c-7d43d52088c6" providerId="ADAL" clId="{661ABF80-3761-204F-864D-3FC2A3BA5CBF}" dt="2024-12-09T12:12:40.896" v="2816" actId="167"/>
          <ac:spMkLst>
            <pc:docMk/>
            <pc:sldMk cId="2703348948" sldId="277"/>
            <ac:spMk id="8" creationId="{469CFA39-93DA-7D78-8124-FCD1A08A96BA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9T12:10:14.600" v="2792" actId="166"/>
          <ac:spMkLst>
            <pc:docMk/>
            <pc:sldMk cId="2703348948" sldId="277"/>
            <ac:spMk id="24" creationId="{25A55977-7D61-3368-B726-66D3AEB61AA3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9T12:10:17.985" v="2793" actId="166"/>
          <ac:spMkLst>
            <pc:docMk/>
            <pc:sldMk cId="2703348948" sldId="277"/>
            <ac:spMk id="26" creationId="{77B9D038-EF4A-673A-3AB0-EC86893CACAC}"/>
          </ac:spMkLst>
        </pc:spChg>
        <pc:spChg chg="mod">
          <ac:chgData name="Nicole Giulianelli - nicole.giulianelli@studio.unibo.it" userId="3b1cceda-cb84-4a21-910c-7d43d52088c6" providerId="ADAL" clId="{661ABF80-3761-204F-864D-3FC2A3BA5CBF}" dt="2024-12-09T12:14:23.243" v="2841" actId="255"/>
          <ac:spMkLst>
            <pc:docMk/>
            <pc:sldMk cId="2703348948" sldId="277"/>
            <ac:spMk id="28" creationId="{9C0E6518-9D2D-2426-DE4C-1B886E86231B}"/>
          </ac:spMkLst>
        </pc:spChg>
        <pc:picChg chg="mod">
          <ac:chgData name="Nicole Giulianelli - nicole.giulianelli@studio.unibo.it" userId="3b1cceda-cb84-4a21-910c-7d43d52088c6" providerId="ADAL" clId="{661ABF80-3761-204F-864D-3FC2A3BA5CBF}" dt="2024-12-09T10:02:07.476" v="2753" actId="1037"/>
          <ac:picMkLst>
            <pc:docMk/>
            <pc:sldMk cId="2703348948" sldId="277"/>
            <ac:picMk id="11" creationId="{425BFF63-041E-160E-C348-458DE575BC8C}"/>
          </ac:picMkLst>
        </pc:picChg>
      </pc:sldChg>
      <pc:sldChg chg="addSp delSp modSp mod modTransition delAnim modAnim">
        <pc:chgData name="Nicole Giulianelli - nicole.giulianelli@studio.unibo.it" userId="3b1cceda-cb84-4a21-910c-7d43d52088c6" providerId="ADAL" clId="{661ABF80-3761-204F-864D-3FC2A3BA5CBF}" dt="2024-12-11T14:52:43.845" v="2881"/>
        <pc:sldMkLst>
          <pc:docMk/>
          <pc:sldMk cId="2084945333" sldId="279"/>
        </pc:sldMkLst>
        <pc:picChg chg="add mod">
          <ac:chgData name="Nicole Giulianelli - nicole.giulianelli@studio.unibo.it" userId="3b1cceda-cb84-4a21-910c-7d43d52088c6" providerId="ADAL" clId="{661ABF80-3761-204F-864D-3FC2A3BA5CBF}" dt="2024-12-11T14:51:18.320" v="2875" actId="14861"/>
          <ac:picMkLst>
            <pc:docMk/>
            <pc:sldMk cId="2084945333" sldId="279"/>
            <ac:picMk id="4" creationId="{EA3D72C1-9C2A-DE61-DA8B-184DC238C63A}"/>
          </ac:picMkLst>
        </pc:picChg>
        <pc:picChg chg="del mod">
          <ac:chgData name="Nicole Giulianelli - nicole.giulianelli@studio.unibo.it" userId="3b1cceda-cb84-4a21-910c-7d43d52088c6" providerId="ADAL" clId="{661ABF80-3761-204F-864D-3FC2A3BA5CBF}" dt="2024-12-11T14:49:11.434" v="2866" actId="478"/>
          <ac:picMkLst>
            <pc:docMk/>
            <pc:sldMk cId="2084945333" sldId="279"/>
            <ac:picMk id="12" creationId="{DF7A3187-86F3-A6EF-E36D-53A8E9431275}"/>
          </ac:picMkLst>
        </pc:picChg>
      </pc:sldChg>
    </pc:docChg>
  </pc:docChgLst>
  <pc:docChgLst>
    <pc:chgData name="Nicole Giulianelli - nicole.giulianelli@studio.unibo.it" userId="S::nicole.giulianelli@studio.unibo.it::3b1cceda-cb84-4a21-910c-7d43d52088c6" providerId="AD" clId="Web-{DCB03CAD-0357-8C93-6879-63A69384C80F}"/>
    <pc:docChg chg="addSld modSld">
      <pc:chgData name="Nicole Giulianelli - nicole.giulianelli@studio.unibo.it" userId="S::nicole.giulianelli@studio.unibo.it::3b1cceda-cb84-4a21-910c-7d43d52088c6" providerId="AD" clId="Web-{DCB03CAD-0357-8C93-6879-63A69384C80F}" dt="2024-12-08T22:39:39.527" v="11"/>
      <pc:docMkLst>
        <pc:docMk/>
      </pc:docMkLst>
      <pc:sldChg chg="addAnim">
        <pc:chgData name="Nicole Giulianelli - nicole.giulianelli@studio.unibo.it" userId="S::nicole.giulianelli@studio.unibo.it::3b1cceda-cb84-4a21-910c-7d43d52088c6" providerId="AD" clId="Web-{DCB03CAD-0357-8C93-6879-63A69384C80F}" dt="2024-12-08T22:39:39.527" v="11"/>
        <pc:sldMkLst>
          <pc:docMk/>
          <pc:sldMk cId="0" sldId="269"/>
        </pc:sldMkLst>
      </pc:sldChg>
      <pc:sldChg chg="addSp new mod setBg">
        <pc:chgData name="Nicole Giulianelli - nicole.giulianelli@studio.unibo.it" userId="S::nicole.giulianelli@studio.unibo.it::3b1cceda-cb84-4a21-910c-7d43d52088c6" providerId="AD" clId="Web-{DCB03CAD-0357-8C93-6879-63A69384C80F}" dt="2024-12-06T23:12:07.927" v="10"/>
        <pc:sldMkLst>
          <pc:docMk/>
          <pc:sldMk cId="3679601749" sldId="276"/>
        </pc:sldMkLst>
      </pc:sldChg>
    </pc:docChg>
  </pc:docChgLst>
  <pc:docChgLst>
    <pc:chgData name="Matteo Bostrenghi - matteo.bostrenghi@studio.unibo.it" userId="S::matteo.bostrenghi@studio.unibo.it::b3f8d044-e890-4859-a66d-0c10b80345df" providerId="AD" clId="Web-{9FC90C0D-2DD1-10AD-CFCF-069F16153920}"/>
    <pc:docChg chg="modSld">
      <pc:chgData name="Matteo Bostrenghi - matteo.bostrenghi@studio.unibo.it" userId="S::matteo.bostrenghi@studio.unibo.it::b3f8d044-e890-4859-a66d-0c10b80345df" providerId="AD" clId="Web-{9FC90C0D-2DD1-10AD-CFCF-069F16153920}" dt="2024-12-09T10:01:44.872" v="224" actId="20577"/>
      <pc:docMkLst>
        <pc:docMk/>
      </pc:docMkLst>
      <pc:sldChg chg="addSp delSp modSp addAnim">
        <pc:chgData name="Matteo Bostrenghi - matteo.bostrenghi@studio.unibo.it" userId="S::matteo.bostrenghi@studio.unibo.it::b3f8d044-e890-4859-a66d-0c10b80345df" providerId="AD" clId="Web-{9FC90C0D-2DD1-10AD-CFCF-069F16153920}" dt="2024-12-09T10:01:44.872" v="224" actId="20577"/>
        <pc:sldMkLst>
          <pc:docMk/>
          <pc:sldMk cId="2703348948" sldId="277"/>
        </pc:sldMkLst>
        <pc:spChg chg="mod">
          <ac:chgData name="Matteo Bostrenghi - matteo.bostrenghi@studio.unibo.it" userId="S::matteo.bostrenghi@studio.unibo.it::b3f8d044-e890-4859-a66d-0c10b80345df" providerId="AD" clId="Web-{9FC90C0D-2DD1-10AD-CFCF-069F16153920}" dt="2024-12-09T09:45:29.257" v="140" actId="1076"/>
          <ac:spMkLst>
            <pc:docMk/>
            <pc:sldMk cId="2703348948" sldId="277"/>
            <ac:spMk id="5" creationId="{18954BD9-2536-445D-5DE6-B73B13598290}"/>
          </ac:spMkLst>
        </pc:spChg>
        <pc:spChg chg="add mod ord">
          <ac:chgData name="Matteo Bostrenghi - matteo.bostrenghi@studio.unibo.it" userId="S::matteo.bostrenghi@studio.unibo.it::b3f8d044-e890-4859-a66d-0c10b80345df" providerId="AD" clId="Web-{9FC90C0D-2DD1-10AD-CFCF-069F16153920}" dt="2024-12-09T09:45:46.195" v="144" actId="1076"/>
          <ac:spMkLst>
            <pc:docMk/>
            <pc:sldMk cId="2703348948" sldId="277"/>
            <ac:spMk id="17" creationId="{9BE80D7D-6F75-0E52-0370-1FB19B78AA66}"/>
          </ac:spMkLst>
        </pc:spChg>
        <pc:spChg chg="add mod">
          <ac:chgData name="Matteo Bostrenghi - matteo.bostrenghi@studio.unibo.it" userId="S::matteo.bostrenghi@studio.unibo.it::b3f8d044-e890-4859-a66d-0c10b80345df" providerId="AD" clId="Web-{9FC90C0D-2DD1-10AD-CFCF-069F16153920}" dt="2024-12-09T10:01:44.872" v="224" actId="20577"/>
          <ac:spMkLst>
            <pc:docMk/>
            <pc:sldMk cId="2703348948" sldId="277"/>
            <ac:spMk id="24" creationId="{25A55977-7D61-3368-B726-66D3AEB61AA3}"/>
          </ac:spMkLst>
        </pc:spChg>
        <pc:spChg chg="add mod">
          <ac:chgData name="Matteo Bostrenghi - matteo.bostrenghi@studio.unibo.it" userId="S::matteo.bostrenghi@studio.unibo.it::b3f8d044-e890-4859-a66d-0c10b80345df" providerId="AD" clId="Web-{9FC90C0D-2DD1-10AD-CFCF-069F16153920}" dt="2024-12-09T10:01:37.840" v="222" actId="20577"/>
          <ac:spMkLst>
            <pc:docMk/>
            <pc:sldMk cId="2703348948" sldId="277"/>
            <ac:spMk id="26" creationId="{77B9D038-EF4A-673A-3AB0-EC86893CACAC}"/>
          </ac:spMkLst>
        </pc:spChg>
        <pc:spChg chg="add mod">
          <ac:chgData name="Matteo Bostrenghi - matteo.bostrenghi@studio.unibo.it" userId="S::matteo.bostrenghi@studio.unibo.it::b3f8d044-e890-4859-a66d-0c10b80345df" providerId="AD" clId="Web-{9FC90C0D-2DD1-10AD-CFCF-069F16153920}" dt="2024-12-09T09:53:32.478" v="165" actId="1076"/>
          <ac:spMkLst>
            <pc:docMk/>
            <pc:sldMk cId="2703348948" sldId="277"/>
            <ac:spMk id="28" creationId="{9C0E6518-9D2D-2426-DE4C-1B886E86231B}"/>
          </ac:spMkLst>
        </pc:spChg>
        <pc:picChg chg="add mod ord">
          <ac:chgData name="Matteo Bostrenghi - matteo.bostrenghi@studio.unibo.it" userId="S::matteo.bostrenghi@studio.unibo.it::b3f8d044-e890-4859-a66d-0c10b80345df" providerId="AD" clId="Web-{9FC90C0D-2DD1-10AD-CFCF-069F16153920}" dt="2024-12-09T09:45:46.226" v="146" actId="1076"/>
          <ac:picMkLst>
            <pc:docMk/>
            <pc:sldMk cId="2703348948" sldId="277"/>
            <ac:picMk id="11" creationId="{425BFF63-041E-160E-C348-458DE575BC8C}"/>
          </ac:picMkLst>
        </pc:picChg>
        <pc:picChg chg="add mod ord">
          <ac:chgData name="Matteo Bostrenghi - matteo.bostrenghi@studio.unibo.it" userId="S::matteo.bostrenghi@studio.unibo.it::b3f8d044-e890-4859-a66d-0c10b80345df" providerId="AD" clId="Web-{9FC90C0D-2DD1-10AD-CFCF-069F16153920}" dt="2024-12-09T09:45:46.258" v="147" actId="1076"/>
          <ac:picMkLst>
            <pc:docMk/>
            <pc:sldMk cId="2703348948" sldId="277"/>
            <ac:picMk id="12" creationId="{292DFE80-3225-63EB-C0C7-FF3C1C5C304F}"/>
          </ac:picMkLst>
        </pc:picChg>
        <pc:picChg chg="add mod">
          <ac:chgData name="Matteo Bostrenghi - matteo.bostrenghi@studio.unibo.it" userId="S::matteo.bostrenghi@studio.unibo.it::b3f8d044-e890-4859-a66d-0c10b80345df" providerId="AD" clId="Web-{9FC90C0D-2DD1-10AD-CFCF-069F16153920}" dt="2024-12-09T09:45:46.148" v="141" actId="1076"/>
          <ac:picMkLst>
            <pc:docMk/>
            <pc:sldMk cId="2703348948" sldId="277"/>
            <ac:picMk id="13" creationId="{40F047F7-CB5C-59E9-EC56-5AF2D5D590F0}"/>
          </ac:picMkLst>
        </pc:picChg>
        <pc:picChg chg="add mod ord">
          <ac:chgData name="Matteo Bostrenghi - matteo.bostrenghi@studio.unibo.it" userId="S::matteo.bostrenghi@studio.unibo.it::b3f8d044-e890-4859-a66d-0c10b80345df" providerId="AD" clId="Web-{9FC90C0D-2DD1-10AD-CFCF-069F16153920}" dt="2024-12-09T09:45:46.164" v="142" actId="1076"/>
          <ac:picMkLst>
            <pc:docMk/>
            <pc:sldMk cId="2703348948" sldId="277"/>
            <ac:picMk id="14" creationId="{1E92E45B-8BCE-2390-30BD-27425C8539F1}"/>
          </ac:picMkLst>
        </pc:picChg>
        <pc:picChg chg="add mod ord modVis">
          <ac:chgData name="Matteo Bostrenghi - matteo.bostrenghi@studio.unibo.it" userId="S::matteo.bostrenghi@studio.unibo.it::b3f8d044-e890-4859-a66d-0c10b80345df" providerId="AD" clId="Web-{9FC90C0D-2DD1-10AD-CFCF-069F16153920}" dt="2024-12-09T09:45:46.180" v="143" actId="1076"/>
          <ac:picMkLst>
            <pc:docMk/>
            <pc:sldMk cId="2703348948" sldId="277"/>
            <ac:picMk id="16" creationId="{40EF5DF2-E6DE-7FFE-2626-4F6E4696828F}"/>
          </ac:picMkLst>
        </pc:picChg>
        <pc:picChg chg="add mod ord modVis">
          <ac:chgData name="Matteo Bostrenghi - matteo.bostrenghi@studio.unibo.it" userId="S::matteo.bostrenghi@studio.unibo.it::b3f8d044-e890-4859-a66d-0c10b80345df" providerId="AD" clId="Web-{9FC90C0D-2DD1-10AD-CFCF-069F16153920}" dt="2024-12-09T09:45:46.195" v="145" actId="1076"/>
          <ac:picMkLst>
            <pc:docMk/>
            <pc:sldMk cId="2703348948" sldId="277"/>
            <ac:picMk id="21" creationId="{CA8B5DC4-4286-9CF9-DEAF-62381941B1B6}"/>
          </ac:picMkLst>
        </pc:picChg>
      </pc:sldChg>
    </pc:docChg>
  </pc:docChgLst>
  <pc:docChgLst>
    <pc:chgData name="Pietro Coloretti - pietro.coloretti@studio.unibo.it" userId="S::pietro.coloretti@studio.unibo.it::f9e86468-2822-44fa-a898-8ee09b4de7c9" providerId="AD" clId="Web-{50F83689-C729-680E-0847-C9DA4419B832}"/>
    <pc:docChg chg="modSld">
      <pc:chgData name="Pietro Coloretti - pietro.coloretti@studio.unibo.it" userId="S::pietro.coloretti@studio.unibo.it::f9e86468-2822-44fa-a898-8ee09b4de7c9" providerId="AD" clId="Web-{50F83689-C729-680E-0847-C9DA4419B832}" dt="2024-12-09T09:00:52.978" v="1" actId="1076"/>
      <pc:docMkLst>
        <pc:docMk/>
      </pc:docMkLst>
      <pc:sldChg chg="modSp">
        <pc:chgData name="Pietro Coloretti - pietro.coloretti@studio.unibo.it" userId="S::pietro.coloretti@studio.unibo.it::f9e86468-2822-44fa-a898-8ee09b4de7c9" providerId="AD" clId="Web-{50F83689-C729-680E-0847-C9DA4419B832}" dt="2024-12-09T09:00:52.978" v="1" actId="1076"/>
        <pc:sldMkLst>
          <pc:docMk/>
          <pc:sldMk cId="0" sldId="270"/>
        </pc:sldMkLst>
        <pc:spChg chg="mod">
          <ac:chgData name="Pietro Coloretti - pietro.coloretti@studio.unibo.it" userId="S::pietro.coloretti@studio.unibo.it::f9e86468-2822-44fa-a898-8ee09b4de7c9" providerId="AD" clId="Web-{50F83689-C729-680E-0847-C9DA4419B832}" dt="2024-12-09T09:00:52.978" v="1" actId="1076"/>
          <ac:spMkLst>
            <pc:docMk/>
            <pc:sldMk cId="0" sldId="270"/>
            <ac:spMk id="4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AE06F-A75F-F343-B3DA-EBAEAC483FAA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0E5FB22-E6DB-0A4A-A76C-8AFADA3DDCB5}" type="pres">
      <dgm:prSet presAssocID="{96FAE06F-A75F-F343-B3DA-EBAEAC483FAA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A7C6CBB5-599F-8749-93EE-00E077CC5C20}" type="presOf" srcId="{96FAE06F-A75F-F343-B3DA-EBAEAC483FAA}" destId="{00E5FB22-E6DB-0A4A-A76C-8AFADA3DDCB5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90F6DA-331B-1D49-BCD9-EF9CC4C0F6FE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E60321-F0DC-5B41-8055-38CE237F8894}" type="pres">
      <dgm:prSet presAssocID="{3B90F6DA-331B-1D49-BCD9-EF9CC4C0F6FE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5050BEA-BA04-8D41-B49B-7131A76652A3}" type="presOf" srcId="{3B90F6DA-331B-1D49-BCD9-EF9CC4C0F6FE}" destId="{BEE60321-F0DC-5B41-8055-38CE237F8894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BFBD51-6A15-5945-B543-C674FF76DE0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3588F01-439C-164F-A317-F3E4B58B5EE7}" type="pres">
      <dgm:prSet presAssocID="{70BFBD51-6A15-5945-B543-C674FF76DE06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021FE44A-6E36-6149-87B0-14351D4CB65E}" type="presOf" srcId="{70BFBD51-6A15-5945-B543-C674FF76DE06}" destId="{F3588F01-439C-164F-A317-F3E4B58B5EE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BFBD51-6A15-5945-B543-C674FF76DE0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3588F01-439C-164F-A317-F3E4B58B5EE7}" type="pres">
      <dgm:prSet presAssocID="{70BFBD51-6A15-5945-B543-C674FF76DE06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021FE44A-6E36-6149-87B0-14351D4CB65E}" type="presOf" srcId="{70BFBD51-6A15-5945-B543-C674FF76DE06}" destId="{F3588F01-439C-164F-A317-F3E4B58B5EE7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BFBD51-6A15-5945-B543-C674FF76DE0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3588F01-439C-164F-A317-F3E4B58B5EE7}" type="pres">
      <dgm:prSet presAssocID="{70BFBD51-6A15-5945-B543-C674FF76DE06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021FE44A-6E36-6149-87B0-14351D4CB65E}" type="presOf" srcId="{70BFBD51-6A15-5945-B543-C674FF76DE06}" destId="{F3588F01-439C-164F-A317-F3E4B58B5EE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Comunicazione inclusiva:</a:t>
            </a:r>
          </a:p>
          <a:p>
            <a:r>
              <a:rPr lang="en-US" err="1"/>
              <a:t>Problematica</a:t>
            </a:r>
            <a:r>
              <a:rPr lang="en-US"/>
              <a:t> di base </a:t>
            </a:r>
            <a:r>
              <a:rPr lang="en-US" err="1"/>
              <a:t>che</a:t>
            </a:r>
            <a:r>
              <a:rPr lang="en-US"/>
              <a:t> il dispositivo </a:t>
            </a:r>
            <a:r>
              <a:rPr lang="en-US" err="1"/>
              <a:t>deve</a:t>
            </a:r>
            <a:r>
              <a:rPr lang="en-US"/>
              <a:t> </a:t>
            </a:r>
            <a:r>
              <a:rPr lang="en-US" err="1"/>
              <a:t>risolvere</a:t>
            </a:r>
            <a:endParaRPr lang="en-US"/>
          </a:p>
          <a:p>
            <a:r>
              <a:rPr lang="en-US"/>
              <a:t>Semplicità d'uso:</a:t>
            </a:r>
          </a:p>
          <a:p>
            <a:r>
              <a:rPr lang="en-US"/>
              <a:t>In modo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sia</a:t>
            </a:r>
            <a:r>
              <a:rPr lang="en-US"/>
              <a:t> un </a:t>
            </a:r>
            <a:r>
              <a:rPr lang="en-US" err="1"/>
              <a:t>sistema</a:t>
            </a:r>
            <a:r>
              <a:rPr lang="en-US"/>
              <a:t> </a:t>
            </a:r>
            <a:r>
              <a:rPr lang="en-US" err="1"/>
              <a:t>già</a:t>
            </a:r>
            <a:r>
              <a:rPr lang="en-US"/>
              <a:t> pronto da </a:t>
            </a:r>
            <a:r>
              <a:rPr lang="en-US" err="1"/>
              <a:t>utilizzare</a:t>
            </a:r>
            <a:r>
              <a:rPr lang="en-US"/>
              <a:t> per </a:t>
            </a:r>
            <a:r>
              <a:rPr lang="en-US" err="1"/>
              <a:t>chiunque</a:t>
            </a:r>
            <a:r>
              <a:rPr lang="en-US"/>
              <a:t> (no app, o software </a:t>
            </a:r>
            <a:r>
              <a:rPr lang="en-US" err="1"/>
              <a:t>vari</a:t>
            </a:r>
            <a:r>
              <a:rPr lang="en-US"/>
              <a:t> </a:t>
            </a:r>
            <a:r>
              <a:rPr lang="en-US" err="1"/>
              <a:t>difficili</a:t>
            </a:r>
            <a:r>
              <a:rPr lang="en-US"/>
              <a:t> da </a:t>
            </a:r>
            <a:r>
              <a:rPr lang="en-US" err="1"/>
              <a:t>utilizzare</a:t>
            </a:r>
            <a:r>
              <a:rPr lang="en-US"/>
              <a:t> da anziani e/o </a:t>
            </a:r>
            <a:r>
              <a:rPr lang="en-US" err="1"/>
              <a:t>persone</a:t>
            </a:r>
            <a:r>
              <a:rPr lang="en-US"/>
              <a:t> non </a:t>
            </a:r>
            <a:r>
              <a:rPr lang="en-US" err="1"/>
              <a:t>tecnologiche</a:t>
            </a:r>
            <a:r>
              <a:rPr lang="en-US"/>
              <a:t>, basta </a:t>
            </a:r>
            <a:r>
              <a:rPr lang="en-US" err="1"/>
              <a:t>accenderlo</a:t>
            </a:r>
            <a:r>
              <a:rPr lang="en-US"/>
              <a:t> e </a:t>
            </a:r>
            <a:r>
              <a:rPr lang="en-US" err="1"/>
              <a:t>utilizzarlo</a:t>
            </a:r>
            <a:r>
              <a:rPr lang="en-US"/>
              <a:t>)</a:t>
            </a:r>
          </a:p>
          <a:p>
            <a:r>
              <a:rPr lang="en-US"/>
              <a:t>Accuratezza e </a:t>
            </a:r>
            <a:r>
              <a:rPr lang="en-US" err="1"/>
              <a:t>velocità</a:t>
            </a:r>
            <a:r>
              <a:rPr lang="en-US"/>
              <a:t>:</a:t>
            </a:r>
          </a:p>
          <a:p>
            <a:r>
              <a:rPr lang="en-US"/>
              <a:t>Per </a:t>
            </a:r>
            <a:r>
              <a:rPr lang="en-US" err="1"/>
              <a:t>rendere</a:t>
            </a:r>
            <a:r>
              <a:rPr lang="en-US"/>
              <a:t> la </a:t>
            </a:r>
            <a:r>
              <a:rPr lang="en-US" err="1"/>
              <a:t>traduzione</a:t>
            </a:r>
            <a:r>
              <a:rPr lang="en-US"/>
              <a:t> </a:t>
            </a:r>
            <a:r>
              <a:rPr lang="en-US" err="1"/>
              <a:t>bidirezionale</a:t>
            </a:r>
            <a:r>
              <a:rPr lang="en-US"/>
              <a:t> </a:t>
            </a:r>
            <a:r>
              <a:rPr lang="en-US" err="1"/>
              <a:t>precisa</a:t>
            </a:r>
            <a:r>
              <a:rPr lang="en-US"/>
              <a:t> e </a:t>
            </a:r>
            <a:r>
              <a:rPr lang="en-US" err="1"/>
              <a:t>fluida</a:t>
            </a:r>
            <a:endParaRPr lang="en-US"/>
          </a:p>
          <a:p>
            <a:r>
              <a:rPr lang="en-US"/>
              <a:t>Multifunzionalità:</a:t>
            </a:r>
          </a:p>
          <a:p>
            <a:r>
              <a:rPr lang="en-US"/>
              <a:t>Per </a:t>
            </a:r>
            <a:r>
              <a:rPr lang="en-US" err="1"/>
              <a:t>risolvere</a:t>
            </a:r>
            <a:r>
              <a:rPr lang="en-US"/>
              <a:t> le diverse </a:t>
            </a:r>
            <a:r>
              <a:rPr lang="en-US" err="1"/>
              <a:t>tipologie</a:t>
            </a:r>
            <a:r>
              <a:rPr lang="en-US"/>
              <a:t> di </a:t>
            </a:r>
            <a:r>
              <a:rPr lang="en-US" err="1"/>
              <a:t>interazioni</a:t>
            </a:r>
            <a:r>
              <a:rPr lang="en-US"/>
              <a:t> </a:t>
            </a:r>
            <a:r>
              <a:rPr lang="en-US" err="1"/>
              <a:t>possibili</a:t>
            </a:r>
            <a:endParaRPr lang="en-US"/>
          </a:p>
          <a:p>
            <a:r>
              <a:rPr lang="en-US"/>
              <a:t>Basso Costo:</a:t>
            </a:r>
          </a:p>
          <a:p>
            <a:r>
              <a:rPr lang="en-US" err="1"/>
              <a:t>Affinchè</a:t>
            </a:r>
            <a:r>
              <a:rPr lang="en-US"/>
              <a:t> la </a:t>
            </a:r>
            <a:r>
              <a:rPr lang="en-US" err="1"/>
              <a:t>maggior</a:t>
            </a:r>
            <a:r>
              <a:rPr lang="en-US"/>
              <a:t> </a:t>
            </a:r>
            <a:r>
              <a:rPr lang="en-US" err="1"/>
              <a:t>parte</a:t>
            </a:r>
            <a:r>
              <a:rPr lang="en-US"/>
              <a:t> di </a:t>
            </a:r>
            <a:r>
              <a:rPr lang="en-US" err="1"/>
              <a:t>strutture</a:t>
            </a:r>
            <a:r>
              <a:rPr lang="en-US"/>
              <a:t> e </a:t>
            </a:r>
            <a:r>
              <a:rPr lang="en-US" err="1"/>
              <a:t>servizi</a:t>
            </a:r>
            <a:r>
              <a:rPr lang="en-US"/>
              <a:t> lo </a:t>
            </a:r>
            <a:r>
              <a:rPr lang="en-US" err="1"/>
              <a:t>possano</a:t>
            </a:r>
            <a:r>
              <a:rPr lang="en-US"/>
              <a:t> </a:t>
            </a:r>
            <a:r>
              <a:rPr lang="en-US" err="1"/>
              <a:t>utilizzare</a:t>
            </a:r>
            <a:r>
              <a:rPr lang="en-US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26" Type="http://schemas.openxmlformats.org/officeDocument/2006/relationships/image" Target="../media/image23.svg"/><Relationship Id="rId3" Type="http://schemas.openxmlformats.org/officeDocument/2006/relationships/image" Target="../media/image3.png"/><Relationship Id="rId21" Type="http://schemas.openxmlformats.org/officeDocument/2006/relationships/diagramLayout" Target="../diagrams/layout5.xm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5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6" Type="http://schemas.openxmlformats.org/officeDocument/2006/relationships/diagramLayout" Target="../diagrams/layout4.xml"/><Relationship Id="rId20" Type="http://schemas.openxmlformats.org/officeDocument/2006/relationships/diagramData" Target="../diagrams/data5.xml"/><Relationship Id="rId29" Type="http://schemas.openxmlformats.org/officeDocument/2006/relationships/image" Target="../media/image2.png"/><Relationship Id="rId1" Type="http://schemas.openxmlformats.org/officeDocument/2006/relationships/tags" Target="../tags/tag8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24" Type="http://schemas.microsoft.com/office/2007/relationships/diagramDrawing" Target="../diagrams/drawing5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23" Type="http://schemas.openxmlformats.org/officeDocument/2006/relationships/diagramColors" Target="../diagrams/colors5.xml"/><Relationship Id="rId28" Type="http://schemas.openxmlformats.org/officeDocument/2006/relationships/image" Target="../media/image25.svg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31" Type="http://schemas.openxmlformats.org/officeDocument/2006/relationships/image" Target="../media/image27.svg"/><Relationship Id="rId4" Type="http://schemas.openxmlformats.org/officeDocument/2006/relationships/image" Target="../media/image4.svg"/><Relationship Id="rId9" Type="http://schemas.microsoft.com/office/2007/relationships/diagramDrawing" Target="../diagrams/drawing2.xml"/><Relationship Id="rId14" Type="http://schemas.microsoft.com/office/2007/relationships/diagramDrawing" Target="../diagrams/drawing3.xml"/><Relationship Id="rId22" Type="http://schemas.openxmlformats.org/officeDocument/2006/relationships/diagramQuickStyle" Target="../diagrams/quickStyle5.xml"/><Relationship Id="rId27" Type="http://schemas.openxmlformats.org/officeDocument/2006/relationships/image" Target="../media/image24.png"/><Relationship Id="rId30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video" Target="../media/media1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7.gif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599403" y="7122273"/>
            <a:ext cx="2107980" cy="2107980"/>
          </a:xfrm>
          <a:custGeom>
            <a:avLst/>
            <a:gdLst/>
            <a:ahLst/>
            <a:cxnLst/>
            <a:rect l="l" t="t" r="r" b="b"/>
            <a:pathLst>
              <a:path w="2107980" h="2107980">
                <a:moveTo>
                  <a:pt x="0" y="0"/>
                </a:moveTo>
                <a:lnTo>
                  <a:pt x="2107980" y="0"/>
                </a:lnTo>
                <a:lnTo>
                  <a:pt x="2107980" y="2107979"/>
                </a:lnTo>
                <a:lnTo>
                  <a:pt x="0" y="2107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0599357" y="2332682"/>
            <a:ext cx="7327136" cy="7364212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584574" y="2959697"/>
            <a:ext cx="10137637" cy="2342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SignSense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793069" y="5381090"/>
            <a:ext cx="12892924" cy="13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Un dispositivo per una comunicazione</a:t>
            </a:r>
            <a:endParaRPr lang="en-US" sz="3950">
              <a:solidFill>
                <a:srgbClr val="000000"/>
              </a:solidFill>
              <a:latin typeface="Futura"/>
              <a:ea typeface="Futura"/>
              <a:cs typeface="Futura"/>
            </a:endParaRPr>
          </a:p>
          <a:p>
            <a:pPr algn="ctr">
              <a:lnSpc>
                <a:spcPts val="5599"/>
              </a:lnSpc>
            </a:pPr>
            <a:r>
              <a:rPr lang="en-US" sz="39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inclusiva e accessibile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405B2ED2-0D04-7C7E-8DB1-0B1621C9CEA3}"/>
              </a:ext>
            </a:extLst>
          </p:cNvPr>
          <p:cNvSpPr/>
          <p:nvPr/>
        </p:nvSpPr>
        <p:spPr>
          <a:xfrm>
            <a:off x="12586594" y="-5963837"/>
            <a:ext cx="10679797" cy="1087248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028700" y="914400"/>
            <a:ext cx="16230600" cy="138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i="1" err="1">
                <a:solidFill>
                  <a:srgbClr val="000000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Immagina</a:t>
            </a:r>
            <a:r>
              <a:rPr lang="en-US" sz="2999" b="1" i="1">
                <a:solidFill>
                  <a:srgbClr val="000000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, </a:t>
            </a:r>
            <a:r>
              <a:rPr lang="en-US" sz="2999" b="1" i="1" err="1">
                <a:solidFill>
                  <a:srgbClr val="000000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Puoi</a:t>
            </a:r>
            <a:endParaRPr lang="en-US" sz="2999" b="1" i="1">
              <a:solidFill>
                <a:srgbClr val="000000"/>
              </a:solidFill>
              <a:latin typeface="Futura Bold Italics"/>
              <a:ea typeface="Futura Bold Italics"/>
              <a:cs typeface="Futura Bold Italics"/>
              <a:sym typeface="Futura Bold Italics"/>
            </a:endParaRPr>
          </a:p>
          <a:p>
            <a:pPr algn="just">
              <a:lnSpc>
                <a:spcPts val="3499"/>
              </a:lnSpc>
            </a:pP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Andrea Berti, Matteo </a:t>
            </a:r>
            <a:r>
              <a:rPr lang="it-IT" sz="2499" i="1" err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Bostrenghi</a:t>
            </a: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, Pietro </a:t>
            </a:r>
            <a:r>
              <a:rPr lang="it-IT" sz="2499" i="1" err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Coloretti</a:t>
            </a: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, </a:t>
            </a:r>
          </a:p>
          <a:p>
            <a:pPr algn="just">
              <a:lnSpc>
                <a:spcPts val="3499"/>
              </a:lnSpc>
            </a:pP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Leonardo </a:t>
            </a:r>
            <a:r>
              <a:rPr lang="it-IT" sz="2499" i="1" err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Gennaioli</a:t>
            </a: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, Nicole Giulianelli, Iacopo Sbalchiero</a:t>
            </a:r>
            <a:endParaRPr lang="en-US" sz="2499" i="1">
              <a:solidFill>
                <a:srgbClr val="000000"/>
              </a:solidFill>
              <a:latin typeface="Futura Italics" panose="020B0604020202020204" charset="0"/>
              <a:ea typeface="Futura Medium Italics"/>
              <a:cs typeface="Futura Medium Italics"/>
              <a:sym typeface="Futura Medium Italics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DB494E3C-5378-BF0F-2C73-7CC0A8B0AF31}"/>
              </a:ext>
            </a:extLst>
          </p:cNvPr>
          <p:cNvSpPr/>
          <p:nvPr/>
        </p:nvSpPr>
        <p:spPr>
          <a:xfrm rot="17423636">
            <a:off x="-3576420" y="5893817"/>
            <a:ext cx="8819107" cy="92554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349">
        <p159:morph option="byObject"/>
      </p:transition>
    </mc:Choice>
    <mc:Fallback>
      <p:transition spd="slow" advTm="3234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7423636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578A4F-76A4-3B14-C7EC-94EE7052DAB9}"/>
              </a:ext>
            </a:extLst>
          </p:cNvPr>
          <p:cNvSpPr txBox="1"/>
          <p:nvPr/>
        </p:nvSpPr>
        <p:spPr>
          <a:xfrm>
            <a:off x="9956811" y="3957891"/>
            <a:ext cx="6443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4000" b="1"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graphicFrame>
        <p:nvGraphicFramePr>
          <p:cNvPr id="34" name="Diagramma 33">
            <a:extLst>
              <a:ext uri="{FF2B5EF4-FFF2-40B4-BE49-F238E27FC236}">
                <a16:creationId xmlns:a16="http://schemas.microsoft.com/office/drawing/2014/main" id="{AE30D310-B0A5-CBA5-E7BD-D7873C17F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042216"/>
              </p:ext>
            </p:extLst>
          </p:nvPr>
        </p:nvGraphicFramePr>
        <p:xfrm>
          <a:off x="0" y="1305129"/>
          <a:ext cx="16785938" cy="8615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6" name="Diagramma 35">
            <a:extLst>
              <a:ext uri="{FF2B5EF4-FFF2-40B4-BE49-F238E27FC236}">
                <a16:creationId xmlns:a16="http://schemas.microsoft.com/office/drawing/2014/main" id="{04C5A88A-C221-399D-D2F3-351D019B5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199871"/>
              </p:ext>
            </p:extLst>
          </p:nvPr>
        </p:nvGraphicFramePr>
        <p:xfrm>
          <a:off x="7477321" y="2846705"/>
          <a:ext cx="7092558" cy="5125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37" name="Diagramma 36">
            <a:extLst>
              <a:ext uri="{FF2B5EF4-FFF2-40B4-BE49-F238E27FC236}">
                <a16:creationId xmlns:a16="http://schemas.microsoft.com/office/drawing/2014/main" id="{EAF31D91-DFA4-B477-F2E9-536710E1F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0238"/>
              </p:ext>
            </p:extLst>
          </p:nvPr>
        </p:nvGraphicFramePr>
        <p:xfrm>
          <a:off x="6513620" y="2846704"/>
          <a:ext cx="7092558" cy="707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38" name="Diagramma 37">
            <a:extLst>
              <a:ext uri="{FF2B5EF4-FFF2-40B4-BE49-F238E27FC236}">
                <a16:creationId xmlns:a16="http://schemas.microsoft.com/office/drawing/2014/main" id="{6E6174CC-2344-57F4-2D5D-060EADCA73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262029"/>
              </p:ext>
            </p:extLst>
          </p:nvPr>
        </p:nvGraphicFramePr>
        <p:xfrm>
          <a:off x="11960058" y="2846703"/>
          <a:ext cx="5933896" cy="5725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40" name="TextBox 11">
            <a:extLst>
              <a:ext uri="{FF2B5EF4-FFF2-40B4-BE49-F238E27FC236}">
                <a16:creationId xmlns:a16="http://schemas.microsoft.com/office/drawing/2014/main" id="{C4DB26D9-BC36-0803-8238-9CA3EF1523BD}"/>
              </a:ext>
            </a:extLst>
          </p:cNvPr>
          <p:cNvSpPr txBox="1"/>
          <p:nvPr/>
        </p:nvSpPr>
        <p:spPr>
          <a:xfrm>
            <a:off x="952500" y="676275"/>
            <a:ext cx="10931358" cy="1541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SVILUPPI FUTURI</a:t>
            </a:r>
          </a:p>
        </p:txBody>
      </p:sp>
      <p:pic>
        <p:nvPicPr>
          <p:cNvPr id="50" name="Elemento grafico 49" descr="Braille con riempimento a tinta unita">
            <a:extLst>
              <a:ext uri="{FF2B5EF4-FFF2-40B4-BE49-F238E27FC236}">
                <a16:creationId xmlns:a16="http://schemas.microsoft.com/office/drawing/2014/main" id="{680D3C14-2BBE-4BC8-91FC-0940F60719C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V="1">
            <a:off x="12482785" y="2757910"/>
            <a:ext cx="4967483" cy="4780033"/>
          </a:xfrm>
          <a:prstGeom prst="rect">
            <a:avLst/>
          </a:prstGeom>
        </p:spPr>
      </p:pic>
      <p:pic>
        <p:nvPicPr>
          <p:cNvPr id="52" name="Elemento grafico 51" descr="Sottotitoli con riempimento a tinta unita">
            <a:extLst>
              <a:ext uri="{FF2B5EF4-FFF2-40B4-BE49-F238E27FC236}">
                <a16:creationId xmlns:a16="http://schemas.microsoft.com/office/drawing/2014/main" id="{294DD6DA-6C03-2524-5E5E-9524B629C9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V="1">
            <a:off x="1515629" y="2213326"/>
            <a:ext cx="4796614" cy="4707263"/>
          </a:xfrm>
          <a:prstGeom prst="rect">
            <a:avLst/>
          </a:prstGeom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B664E2C4-ECF6-A8C4-9749-C7B162D92504}"/>
              </a:ext>
            </a:extLst>
          </p:cNvPr>
          <p:cNvSpPr txBox="1"/>
          <p:nvPr/>
        </p:nvSpPr>
        <p:spPr>
          <a:xfrm>
            <a:off x="1956912" y="6446864"/>
            <a:ext cx="5319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>
                <a:latin typeface="Futura" panose="020B0602020204020303" pitchFamily="34" charset="-79"/>
                <a:cs typeface="Futura" panose="020B0602020204020303" pitchFamily="34" charset="-79"/>
              </a:rPr>
              <a:t>Traduzione Multilingue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37CF1F4-319B-29AF-A2EC-C12B2A0B74D5}"/>
              </a:ext>
            </a:extLst>
          </p:cNvPr>
          <p:cNvSpPr txBox="1"/>
          <p:nvPr/>
        </p:nvSpPr>
        <p:spPr>
          <a:xfrm>
            <a:off x="7145341" y="4403550"/>
            <a:ext cx="5319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>
                <a:latin typeface="Futura" panose="020B0602020204020303" pitchFamily="34" charset="-79"/>
                <a:cs typeface="Futura" panose="020B0602020204020303" pitchFamily="34" charset="-79"/>
              </a:rPr>
              <a:t>Adattamento </a:t>
            </a:r>
          </a:p>
          <a:p>
            <a:r>
              <a:rPr lang="it-IT" sz="4800" b="1">
                <a:latin typeface="Futura" panose="020B0602020204020303" pitchFamily="34" charset="-79"/>
                <a:cs typeface="Futura" panose="020B0602020204020303" pitchFamily="34" charset="-79"/>
              </a:rPr>
              <a:t>al contesto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AA739D4E-1DC8-6FAA-8279-8C960C005BC9}"/>
              </a:ext>
            </a:extLst>
          </p:cNvPr>
          <p:cNvSpPr txBox="1"/>
          <p:nvPr/>
        </p:nvSpPr>
        <p:spPr>
          <a:xfrm>
            <a:off x="13083651" y="6625147"/>
            <a:ext cx="5319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>
                <a:latin typeface="Futura" panose="020B0602020204020303" pitchFamily="34" charset="-79"/>
                <a:cs typeface="Futura" panose="020B0602020204020303" pitchFamily="34" charset="-79"/>
              </a:rPr>
              <a:t>Integrazione sensoriale</a:t>
            </a: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4B68908A-D7D2-A8C0-B96F-40510B259F84}"/>
              </a:ext>
            </a:extLst>
          </p:cNvPr>
          <p:cNvSpPr/>
          <p:nvPr/>
        </p:nvSpPr>
        <p:spPr>
          <a:xfrm>
            <a:off x="15857949" y="803965"/>
            <a:ext cx="1350595" cy="1357429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3A5AAA5-5C51-0F5D-4CA3-0A6E30574555}"/>
              </a:ext>
            </a:extLst>
          </p:cNvPr>
          <p:cNvSpPr/>
          <p:nvPr/>
        </p:nvSpPr>
        <p:spPr>
          <a:xfrm>
            <a:off x="14554200" y="-5491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6" name="Elemento grafico 5" descr="Webcam con riempimento a tinta unita">
            <a:extLst>
              <a:ext uri="{FF2B5EF4-FFF2-40B4-BE49-F238E27FC236}">
                <a16:creationId xmlns:a16="http://schemas.microsoft.com/office/drawing/2014/main" id="{4210AC73-B7B6-53E3-22C2-4DC39406E3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465113" y="5983902"/>
            <a:ext cx="3273968" cy="327396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1481">
        <p159:morph option="byObject"/>
      </p:transition>
    </mc:Choice>
    <mc:Fallback>
      <p:transition spd="slow" advTm="514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2B8EE-D0E5-EBB4-870D-917623C76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E721C9-8C48-286D-82B3-63E620AE10FE}"/>
              </a:ext>
            </a:extLst>
          </p:cNvPr>
          <p:cNvSpPr/>
          <p:nvPr/>
        </p:nvSpPr>
        <p:spPr>
          <a:xfrm>
            <a:off x="4599403" y="7122273"/>
            <a:ext cx="2107980" cy="2107980"/>
          </a:xfrm>
          <a:custGeom>
            <a:avLst/>
            <a:gdLst/>
            <a:ahLst/>
            <a:cxnLst/>
            <a:rect l="l" t="t" r="r" b="b"/>
            <a:pathLst>
              <a:path w="2107980" h="2107980">
                <a:moveTo>
                  <a:pt x="0" y="0"/>
                </a:moveTo>
                <a:lnTo>
                  <a:pt x="2107980" y="0"/>
                </a:lnTo>
                <a:lnTo>
                  <a:pt x="2107980" y="2107979"/>
                </a:lnTo>
                <a:lnTo>
                  <a:pt x="0" y="2107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5318DC8-15B5-4B57-D24E-C4578E05242F}"/>
              </a:ext>
            </a:extLst>
          </p:cNvPr>
          <p:cNvSpPr/>
          <p:nvPr/>
        </p:nvSpPr>
        <p:spPr>
          <a:xfrm>
            <a:off x="10599357" y="2332682"/>
            <a:ext cx="7327136" cy="7364212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CE966C8-5E6A-3BD2-FC1B-1F5DCED2724D}"/>
              </a:ext>
            </a:extLst>
          </p:cNvPr>
          <p:cNvSpPr txBox="1"/>
          <p:nvPr/>
        </p:nvSpPr>
        <p:spPr>
          <a:xfrm>
            <a:off x="584574" y="2959697"/>
            <a:ext cx="10137637" cy="2342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SignSense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43FDB3B-A4C8-A8A0-C885-ACB7D5331C28}"/>
              </a:ext>
            </a:extLst>
          </p:cNvPr>
          <p:cNvSpPr txBox="1"/>
          <p:nvPr/>
        </p:nvSpPr>
        <p:spPr>
          <a:xfrm>
            <a:off x="-793069" y="5381090"/>
            <a:ext cx="12892924" cy="13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Un dispositivo per una comunicazione</a:t>
            </a:r>
            <a:endParaRPr lang="en-US" sz="3950">
              <a:solidFill>
                <a:srgbClr val="000000"/>
              </a:solidFill>
              <a:latin typeface="Futura"/>
              <a:ea typeface="Futura"/>
              <a:cs typeface="Futura"/>
            </a:endParaRPr>
          </a:p>
          <a:p>
            <a:pPr algn="ctr">
              <a:lnSpc>
                <a:spcPts val="5599"/>
              </a:lnSpc>
            </a:pPr>
            <a:r>
              <a:rPr lang="en-US" sz="39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inclusiva e accessibile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A8D2C1C-B6AB-8AB1-5FF7-67BFBDFCC59B}"/>
              </a:ext>
            </a:extLst>
          </p:cNvPr>
          <p:cNvSpPr txBox="1"/>
          <p:nvPr/>
        </p:nvSpPr>
        <p:spPr>
          <a:xfrm>
            <a:off x="1028700" y="914400"/>
            <a:ext cx="16230600" cy="138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i="1" err="1">
                <a:solidFill>
                  <a:srgbClr val="000000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Immagina</a:t>
            </a:r>
            <a:r>
              <a:rPr lang="en-US" sz="2999" b="1" i="1">
                <a:solidFill>
                  <a:srgbClr val="000000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, </a:t>
            </a:r>
            <a:r>
              <a:rPr lang="en-US" sz="2999" b="1" i="1" err="1">
                <a:solidFill>
                  <a:srgbClr val="000000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Puoi</a:t>
            </a:r>
            <a:endParaRPr lang="en-US" sz="2999" b="1" i="1">
              <a:solidFill>
                <a:srgbClr val="000000"/>
              </a:solidFill>
              <a:latin typeface="Futura Bold Italics"/>
              <a:ea typeface="Futura Bold Italics"/>
              <a:cs typeface="Futura Bold Italics"/>
              <a:sym typeface="Futura Bold Italics"/>
            </a:endParaRPr>
          </a:p>
          <a:p>
            <a:pPr algn="just">
              <a:lnSpc>
                <a:spcPts val="3499"/>
              </a:lnSpc>
            </a:pP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Andrea Berti, Matteo </a:t>
            </a:r>
            <a:r>
              <a:rPr lang="it-IT" sz="2499" i="1" err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Bostrenghi</a:t>
            </a: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, Pietro </a:t>
            </a:r>
            <a:r>
              <a:rPr lang="it-IT" sz="2499" i="1" err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Coloretti</a:t>
            </a: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, </a:t>
            </a:r>
          </a:p>
          <a:p>
            <a:pPr algn="just">
              <a:lnSpc>
                <a:spcPts val="3499"/>
              </a:lnSpc>
            </a:pP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Leonardo </a:t>
            </a:r>
            <a:r>
              <a:rPr lang="it-IT" sz="2499" i="1" err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Gennaioli</a:t>
            </a:r>
            <a:r>
              <a:rPr lang="it-IT" sz="2499" i="1">
                <a:solidFill>
                  <a:srgbClr val="000000"/>
                </a:solidFill>
                <a:latin typeface="Futura Italics" panose="020B0604020202020204" charset="0"/>
                <a:ea typeface="Futura Medium Italics"/>
                <a:cs typeface="Futura Medium Italics"/>
                <a:sym typeface="Futura Medium Italics"/>
              </a:rPr>
              <a:t>, Nicole Giulianelli, Iacopo Sbalchiero</a:t>
            </a:r>
            <a:endParaRPr lang="en-US" sz="2499" i="1">
              <a:solidFill>
                <a:srgbClr val="000000"/>
              </a:solidFill>
              <a:latin typeface="Futura Italics" panose="020B0604020202020204" charset="0"/>
              <a:ea typeface="Futura Medium Italics"/>
              <a:cs typeface="Futura Medium Italics"/>
              <a:sym typeface="Futura Medium Itali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F628082B-923A-8764-BA5E-44FBB300B576}"/>
              </a:ext>
            </a:extLst>
          </p:cNvPr>
          <p:cNvSpPr/>
          <p:nvPr/>
        </p:nvSpPr>
        <p:spPr>
          <a:xfrm>
            <a:off x="12586594" y="-5963837"/>
            <a:ext cx="10679797" cy="1087248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B200C9C8-CBE5-F3EB-D37E-2500601A4E6C}"/>
              </a:ext>
            </a:extLst>
          </p:cNvPr>
          <p:cNvSpPr/>
          <p:nvPr/>
        </p:nvSpPr>
        <p:spPr>
          <a:xfrm rot="17423636">
            <a:off x="-3576420" y="5893817"/>
            <a:ext cx="8819107" cy="92554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725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349">
        <p159:morph option="byObject"/>
      </p:transition>
    </mc:Choice>
    <mc:Fallback>
      <p:transition spd="slow" advTm="3234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74519498-B578-4B47-2708-84B5525FE920}"/>
              </a:ext>
            </a:extLst>
          </p:cNvPr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95EBEC9-113E-632F-2664-B5C31B5543E0}"/>
              </a:ext>
            </a:extLst>
          </p:cNvPr>
          <p:cNvSpPr/>
          <p:nvPr/>
        </p:nvSpPr>
        <p:spPr>
          <a:xfrm>
            <a:off x="14554200" y="-5491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81CA75E-C445-2130-26E4-FD4CBEF375AD}"/>
              </a:ext>
            </a:extLst>
          </p:cNvPr>
          <p:cNvSpPr txBox="1"/>
          <p:nvPr/>
        </p:nvSpPr>
        <p:spPr>
          <a:xfrm>
            <a:off x="1028700" y="676275"/>
            <a:ext cx="6714927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PROBLEMI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32F79956-FC7C-2FF0-F475-DBDD52ABF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022059"/>
              </p:ext>
            </p:extLst>
          </p:nvPr>
        </p:nvGraphicFramePr>
        <p:xfrm>
          <a:off x="11836285" y="2423794"/>
          <a:ext cx="6096001" cy="8134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12611FB-7A6B-2CD6-6271-70A0397ACC06}"/>
              </a:ext>
            </a:extLst>
          </p:cNvPr>
          <p:cNvSpPr>
            <a:spLocks/>
          </p:cNvSpPr>
          <p:nvPr/>
        </p:nvSpPr>
        <p:spPr>
          <a:xfrm>
            <a:off x="1528051" y="2521529"/>
            <a:ext cx="4765962" cy="6594764"/>
          </a:xfrm>
          <a:prstGeom prst="roundRect">
            <a:avLst>
              <a:gd name="adj" fmla="val 7860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92577F63-BDC5-8B33-6133-F951C8B75BFC}"/>
              </a:ext>
            </a:extLst>
          </p:cNvPr>
          <p:cNvSpPr>
            <a:spLocks/>
          </p:cNvSpPr>
          <p:nvPr/>
        </p:nvSpPr>
        <p:spPr>
          <a:xfrm>
            <a:off x="6827833" y="2521529"/>
            <a:ext cx="4765962" cy="6594764"/>
          </a:xfrm>
          <a:prstGeom prst="roundRect">
            <a:avLst>
              <a:gd name="adj" fmla="val 7860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1799" lvl="1"/>
            <a:endParaRPr lang="en-US" sz="1800" b="1"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E0C772BE-6B00-2836-A5ED-472BC9F563A0}"/>
              </a:ext>
            </a:extLst>
          </p:cNvPr>
          <p:cNvSpPr>
            <a:spLocks/>
          </p:cNvSpPr>
          <p:nvPr/>
        </p:nvSpPr>
        <p:spPr>
          <a:xfrm>
            <a:off x="12115801" y="2521529"/>
            <a:ext cx="4765962" cy="6594764"/>
          </a:xfrm>
          <a:prstGeom prst="roundRect">
            <a:avLst>
              <a:gd name="adj" fmla="val 7860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7AC8FFA-E8BD-97DD-DE97-9D1928116891}"/>
              </a:ext>
            </a:extLst>
          </p:cNvPr>
          <p:cNvSpPr txBox="1"/>
          <p:nvPr/>
        </p:nvSpPr>
        <p:spPr>
          <a:xfrm>
            <a:off x="1388730" y="5143500"/>
            <a:ext cx="5074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799" lvl="1" algn="l"/>
            <a:r>
              <a:rPr lang="en-US" sz="4000" b="1">
                <a:latin typeface="Futura" panose="020B0602020204020303" pitchFamily="34" charset="-79"/>
                <a:ea typeface="Futura"/>
                <a:cs typeface="Futura" panose="020B0602020204020303" pitchFamily="34" charset="-79"/>
                <a:sym typeface="Futura"/>
              </a:rPr>
              <a:t>Apparecchio </a:t>
            </a:r>
            <a:r>
              <a:rPr lang="en-US" sz="4000" b="1" err="1">
                <a:latin typeface="Futura" panose="020B0602020204020303" pitchFamily="34" charset="-79"/>
                <a:ea typeface="Futura"/>
                <a:cs typeface="Futura" panose="020B0602020204020303" pitchFamily="34" charset="-79"/>
                <a:sym typeface="Futura"/>
              </a:rPr>
              <a:t>Cocleare</a:t>
            </a:r>
            <a:endParaRPr lang="en-US" sz="4000" b="1">
              <a:latin typeface="Futura" panose="020B0602020204020303" pitchFamily="34" charset="-79"/>
              <a:ea typeface="Futura"/>
              <a:cs typeface="Futura" panose="020B0602020204020303" pitchFamily="34" charset="-79"/>
              <a:sym typeface="Futura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DE97896-1FC8-2356-09D7-679962BBD7CC}"/>
              </a:ext>
            </a:extLst>
          </p:cNvPr>
          <p:cNvSpPr txBox="1"/>
          <p:nvPr/>
        </p:nvSpPr>
        <p:spPr>
          <a:xfrm>
            <a:off x="1373627" y="6838225"/>
            <a:ext cx="5074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799" lvl="1" algn="l"/>
            <a:r>
              <a:rPr lang="en-US" sz="4000" b="1">
                <a:latin typeface="Futura"/>
                <a:ea typeface="Futura"/>
                <a:cs typeface="Futura"/>
                <a:sym typeface="Futura"/>
              </a:rPr>
              <a:t>Sottotitoli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AC9446B-EB39-9957-354F-449D996EB574}"/>
              </a:ext>
            </a:extLst>
          </p:cNvPr>
          <p:cNvSpPr txBox="1"/>
          <p:nvPr/>
        </p:nvSpPr>
        <p:spPr>
          <a:xfrm>
            <a:off x="1406237" y="8033816"/>
            <a:ext cx="5074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799" lvl="1" algn="l"/>
            <a:r>
              <a:rPr lang="en-US" sz="4000" b="1">
                <a:latin typeface="Futura"/>
                <a:ea typeface="Futura"/>
                <a:cs typeface="Futura"/>
                <a:sym typeface="Futura"/>
              </a:rPr>
              <a:t>Labiale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BEAB875-D9C0-14F3-1200-5F9F155632FA}"/>
              </a:ext>
            </a:extLst>
          </p:cNvPr>
          <p:cNvSpPr txBox="1"/>
          <p:nvPr/>
        </p:nvSpPr>
        <p:spPr>
          <a:xfrm>
            <a:off x="6749652" y="5143499"/>
            <a:ext cx="5074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799" lvl="1" algn="l"/>
            <a:r>
              <a:rPr lang="en-US" sz="4000" b="1" err="1">
                <a:latin typeface="Futura"/>
                <a:ea typeface="Futura"/>
                <a:cs typeface="Futura"/>
                <a:sym typeface="Futura"/>
              </a:rPr>
              <a:t>Imparare</a:t>
            </a:r>
            <a:r>
              <a:rPr lang="en-US" sz="4000" b="1">
                <a:latin typeface="Futura"/>
                <a:ea typeface="Futura"/>
                <a:cs typeface="Futura"/>
                <a:sym typeface="Futura"/>
              </a:rPr>
              <a:t> LIS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41F63A1-9938-B8E4-6B8E-89DF9810F084}"/>
              </a:ext>
            </a:extLst>
          </p:cNvPr>
          <p:cNvSpPr txBox="1"/>
          <p:nvPr/>
        </p:nvSpPr>
        <p:spPr>
          <a:xfrm>
            <a:off x="6827833" y="6838225"/>
            <a:ext cx="5074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799" lvl="1" algn="l"/>
            <a:r>
              <a:rPr lang="en-US" sz="4000" b="1" err="1">
                <a:latin typeface="Futura"/>
                <a:ea typeface="Futura"/>
                <a:cs typeface="Futura"/>
                <a:sym typeface="Futura"/>
              </a:rPr>
              <a:t>Interprete</a:t>
            </a:r>
            <a:endParaRPr lang="en-US" sz="4000" b="1"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8BE70D7-997B-411E-3379-385E6FB65214}"/>
              </a:ext>
            </a:extLst>
          </p:cNvPr>
          <p:cNvSpPr txBox="1"/>
          <p:nvPr/>
        </p:nvSpPr>
        <p:spPr>
          <a:xfrm>
            <a:off x="12131546" y="7197545"/>
            <a:ext cx="5074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799" lvl="1" algn="l"/>
            <a:r>
              <a:rPr lang="en-US" sz="4000" b="1">
                <a:latin typeface="Futura"/>
                <a:ea typeface="Futura"/>
                <a:cs typeface="Futura"/>
                <a:sym typeface="Futura"/>
              </a:rPr>
              <a:t>Costi Elevati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9AD8749-CB70-FEFB-DB84-1927CA93F52A}"/>
              </a:ext>
            </a:extLst>
          </p:cNvPr>
          <p:cNvSpPr txBox="1"/>
          <p:nvPr/>
        </p:nvSpPr>
        <p:spPr>
          <a:xfrm>
            <a:off x="12022753" y="5170913"/>
            <a:ext cx="5074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1799" lvl="1" algn="l"/>
            <a:r>
              <a:rPr lang="en-US" sz="4000" b="1">
                <a:latin typeface="Futura"/>
                <a:ea typeface="Futura"/>
                <a:cs typeface="Futura"/>
                <a:sym typeface="Futura"/>
              </a:rPr>
              <a:t>Soluzioni Individuali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3756BCF-8047-0FE6-5B6F-A2F29C0186AB}"/>
              </a:ext>
            </a:extLst>
          </p:cNvPr>
          <p:cNvSpPr>
            <a:spLocks/>
          </p:cNvSpPr>
          <p:nvPr/>
        </p:nvSpPr>
        <p:spPr>
          <a:xfrm>
            <a:off x="1528051" y="2521529"/>
            <a:ext cx="4765962" cy="2258800"/>
          </a:xfrm>
          <a:prstGeom prst="roundRect">
            <a:avLst/>
          </a:prstGeom>
          <a:solidFill>
            <a:srgbClr val="387A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ea typeface="Futura Ultra-Bold"/>
                <a:cs typeface="Futura Ultra-Bold"/>
                <a:sym typeface="Futura Ultra-Bold"/>
              </a:rPr>
              <a:t>Comunicazione</a:t>
            </a:r>
            <a:endParaRPr lang="it-IT" sz="4200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E5B59E7-1158-2D98-ED33-B7098A572C18}"/>
              </a:ext>
            </a:extLst>
          </p:cNvPr>
          <p:cNvSpPr>
            <a:spLocks/>
          </p:cNvSpPr>
          <p:nvPr/>
        </p:nvSpPr>
        <p:spPr>
          <a:xfrm>
            <a:off x="6827833" y="2521529"/>
            <a:ext cx="4765962" cy="2258800"/>
          </a:xfrm>
          <a:prstGeom prst="roundRect">
            <a:avLst/>
          </a:prstGeom>
          <a:solidFill>
            <a:srgbClr val="387A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ea typeface="Futura Ultra-Bold"/>
                <a:cs typeface="Futura Ultra-Bold"/>
                <a:sym typeface="Futura Ultra-Bold"/>
              </a:rPr>
              <a:t>Inclusività</a:t>
            </a:r>
            <a:endParaRPr lang="it-IT" sz="4200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434FF28-EDE7-5249-B2A0-D487CAEFBEFC}"/>
              </a:ext>
            </a:extLst>
          </p:cNvPr>
          <p:cNvSpPr>
            <a:spLocks/>
          </p:cNvSpPr>
          <p:nvPr/>
        </p:nvSpPr>
        <p:spPr>
          <a:xfrm>
            <a:off x="12115801" y="2521529"/>
            <a:ext cx="4765962" cy="2258800"/>
          </a:xfrm>
          <a:prstGeom prst="roundRect">
            <a:avLst/>
          </a:prstGeom>
          <a:solidFill>
            <a:srgbClr val="387A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ea typeface="Futura Ultra-Bold"/>
                <a:cs typeface="Futura Ultra-Bold"/>
                <a:sym typeface="Futura Ultra-Bold"/>
              </a:rPr>
              <a:t>Disponibilità</a:t>
            </a:r>
            <a:endParaRPr lang="it-IT" sz="4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DBE460D-1A97-E052-3C9B-49D865635FBE}"/>
              </a:ext>
            </a:extLst>
          </p:cNvPr>
          <p:cNvSpPr/>
          <p:nvPr/>
        </p:nvSpPr>
        <p:spPr>
          <a:xfrm>
            <a:off x="15857949" y="803965"/>
            <a:ext cx="1350595" cy="1357429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1793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3501">
        <p159:morph option="byObject"/>
      </p:transition>
    </mc:Choice>
    <mc:Fallback>
      <p:transition spd="slow" advTm="73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26" grpId="0" animBg="1"/>
      <p:bldP spid="30" grpId="0"/>
      <p:bldP spid="31" grpId="0"/>
      <p:bldP spid="32" grpId="0"/>
      <p:bldP spid="33" grpId="0"/>
      <p:bldP spid="35" grpId="0"/>
      <p:bldP spid="36" grpId="0"/>
      <p:bldP spid="37" grpId="0"/>
      <p:bldP spid="17" grpId="0" animBg="1"/>
      <p:bldP spid="25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023994" y="5547815"/>
            <a:ext cx="5001832" cy="1352179"/>
            <a:chOff x="0" y="0"/>
            <a:chExt cx="9555633" cy="2583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87A9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3994" y="7906121"/>
            <a:ext cx="5001832" cy="1352179"/>
            <a:chOff x="0" y="0"/>
            <a:chExt cx="9555633" cy="2583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87A9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57468" y="3185986"/>
            <a:ext cx="5001832" cy="1352179"/>
            <a:chOff x="0" y="0"/>
            <a:chExt cx="9555633" cy="2583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87A9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57468" y="5546053"/>
            <a:ext cx="5001832" cy="1352179"/>
            <a:chOff x="0" y="0"/>
            <a:chExt cx="9555633" cy="25832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87A9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52763" y="7906121"/>
            <a:ext cx="5001832" cy="1352179"/>
            <a:chOff x="0" y="0"/>
            <a:chExt cx="9555633" cy="25832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87A9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6" name="Freeform 16"/>
          <p:cNvSpPr/>
          <p:nvPr/>
        </p:nvSpPr>
        <p:spPr>
          <a:xfrm>
            <a:off x="7308691" y="4128220"/>
            <a:ext cx="3665913" cy="4114800"/>
          </a:xfrm>
          <a:custGeom>
            <a:avLst/>
            <a:gdLst/>
            <a:ahLst/>
            <a:cxnLst/>
            <a:rect l="l" t="t" r="r" b="b"/>
            <a:pathLst>
              <a:path w="3665913" h="4114800">
                <a:moveTo>
                  <a:pt x="0" y="0"/>
                </a:moveTo>
                <a:lnTo>
                  <a:pt x="3665912" y="0"/>
                </a:lnTo>
                <a:lnTo>
                  <a:pt x="3665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7" name="Group 17"/>
          <p:cNvGrpSpPr/>
          <p:nvPr/>
        </p:nvGrpSpPr>
        <p:grpSpPr>
          <a:xfrm>
            <a:off x="6124675" y="5681322"/>
            <a:ext cx="1085165" cy="108516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8239365"/>
            <a:ext cx="5001832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b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sym typeface="Futura Bold"/>
              </a:rPr>
              <a:t>Multifunzionalità</a:t>
            </a:r>
            <a:endParaRPr lang="en-US" sz="4000" b="1"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Futura Ultra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262174" y="3545657"/>
            <a:ext cx="5001832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sym typeface="Futura Bold"/>
              </a:rPr>
              <a:t>Velocità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64227" y="5907953"/>
            <a:ext cx="5001832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b="1" err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sym typeface="Futura Bold"/>
              </a:rPr>
              <a:t>Semplicità</a:t>
            </a:r>
            <a:r>
              <a:rPr lang="en-US" sz="4000" b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sym typeface="Futura Bold"/>
              </a:rPr>
              <a:t> </a:t>
            </a:r>
            <a:r>
              <a:rPr lang="en-US" sz="4000" b="1" err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sym typeface="Futura Bold"/>
              </a:rPr>
              <a:t>d'uso</a:t>
            </a:r>
            <a:endParaRPr lang="it-IT" sz="4000" err="1"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Futura Ultra-Bold"/>
              <a:sym typeface="Futura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262174" y="8167428"/>
            <a:ext cx="5001832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b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sym typeface="Futura Bold"/>
              </a:rPr>
              <a:t>Basso </a:t>
            </a:r>
            <a:r>
              <a:rPr lang="en-US" sz="3950" b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sym typeface="Futura Bold"/>
              </a:rPr>
              <a:t>Costo</a:t>
            </a:r>
            <a:endParaRPr lang="en-US" sz="3950" b="1"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Futura Ultra-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205895" y="5996414"/>
            <a:ext cx="3877368" cy="669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DISPOSITIVO</a:t>
            </a:r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6255277" y="3973543"/>
            <a:ext cx="1085165" cy="1085165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8100000">
            <a:off x="10952264" y="3973543"/>
            <a:ext cx="1085165" cy="108516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10800000">
            <a:off x="11069853" y="5681322"/>
            <a:ext cx="1085165" cy="108516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2700000">
            <a:off x="6250571" y="7363538"/>
            <a:ext cx="1085165" cy="108516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8100000">
            <a:off x="10952264" y="7363538"/>
            <a:ext cx="1085165" cy="1085165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23994" y="3144841"/>
            <a:ext cx="5001832" cy="1352179"/>
            <a:chOff x="0" y="0"/>
            <a:chExt cx="9555633" cy="258324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555634" cy="2583240"/>
            </a:xfrm>
            <a:custGeom>
              <a:avLst/>
              <a:gdLst/>
              <a:ahLst/>
              <a:cxnLst/>
              <a:rect l="l" t="t" r="r" b="b"/>
              <a:pathLst>
                <a:path w="9555634" h="2583240">
                  <a:moveTo>
                    <a:pt x="9431173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31173" y="0"/>
                  </a:lnTo>
                  <a:cubicBezTo>
                    <a:pt x="9499753" y="0"/>
                    <a:pt x="9555634" y="55880"/>
                    <a:pt x="9555634" y="124460"/>
                  </a:cubicBezTo>
                  <a:lnTo>
                    <a:pt x="9555634" y="2458780"/>
                  </a:lnTo>
                  <a:cubicBezTo>
                    <a:pt x="9555634" y="2527360"/>
                    <a:pt x="9499753" y="2583240"/>
                    <a:pt x="9431173" y="2583240"/>
                  </a:cubicBezTo>
                  <a:close/>
                </a:path>
              </a:pathLst>
            </a:custGeom>
            <a:solidFill>
              <a:srgbClr val="387A9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38570" y="3085612"/>
            <a:ext cx="4772065" cy="134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5599"/>
              </a:lnSpc>
              <a:spcBef>
                <a:spcPct val="0"/>
              </a:spcBef>
              <a:defRPr sz="3999" b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ea typeface="Futura Ultra-Bold"/>
                <a:cs typeface="Futura Ultra-Bold"/>
              </a:defRPr>
            </a:lvl1pPr>
          </a:lstStyle>
          <a:p>
            <a:r>
              <a:rPr lang="en-US">
                <a:sym typeface="Futura Bold"/>
              </a:rPr>
              <a:t>Traduzione Bidirezionale</a:t>
            </a:r>
          </a:p>
        </p:txBody>
      </p:sp>
      <p:sp>
        <p:nvSpPr>
          <p:cNvPr id="47" name="Freeform 3">
            <a:extLst>
              <a:ext uri="{FF2B5EF4-FFF2-40B4-BE49-F238E27FC236}">
                <a16:creationId xmlns:a16="http://schemas.microsoft.com/office/drawing/2014/main" id="{4C71222C-9359-7330-6294-E03F61F1C538}"/>
              </a:ext>
            </a:extLst>
          </p:cNvPr>
          <p:cNvSpPr/>
          <p:nvPr/>
        </p:nvSpPr>
        <p:spPr>
          <a:xfrm>
            <a:off x="14554200" y="-5491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96EC4D4E-E880-A840-255F-45BA274F9085}"/>
              </a:ext>
            </a:extLst>
          </p:cNvPr>
          <p:cNvSpPr txBox="1"/>
          <p:nvPr/>
        </p:nvSpPr>
        <p:spPr>
          <a:xfrm>
            <a:off x="1028700" y="5867640"/>
            <a:ext cx="5001832" cy="66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b="1" err="1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Futura Ultra-Bold"/>
                <a:sym typeface="Futura Bold"/>
              </a:rPr>
              <a:t>Accuratezza</a:t>
            </a:r>
            <a:endParaRPr lang="it-IT" err="1"/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91E287B8-E922-4CE0-D058-1175DBB21DFA}"/>
              </a:ext>
            </a:extLst>
          </p:cNvPr>
          <p:cNvSpPr txBox="1"/>
          <p:nvPr/>
        </p:nvSpPr>
        <p:spPr>
          <a:xfrm>
            <a:off x="1028700" y="676275"/>
            <a:ext cx="7616557" cy="1541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SOLUZIONE</a:t>
            </a: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4EAC5D4F-C523-FEDE-07FB-10CF44103C83}"/>
              </a:ext>
            </a:extLst>
          </p:cNvPr>
          <p:cNvSpPr/>
          <p:nvPr/>
        </p:nvSpPr>
        <p:spPr>
          <a:xfrm>
            <a:off x="15857949" y="803965"/>
            <a:ext cx="1350595" cy="1357429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8746">
        <p159:morph option="byObject"/>
      </p:transition>
    </mc:Choice>
    <mc:Fallback>
      <p:transition spd="slow" advTm="687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  <p:bldP spid="24" grpId="0"/>
      <p:bldP spid="25" grpId="0"/>
      <p:bldP spid="26" grpId="0"/>
      <p:bldP spid="27" grpId="0"/>
      <p:bldP spid="45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554200" y="-5491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F7046763-16B1-81D8-6CAA-CF003C0C6194}"/>
              </a:ext>
            </a:extLst>
          </p:cNvPr>
          <p:cNvSpPr txBox="1"/>
          <p:nvPr/>
        </p:nvSpPr>
        <p:spPr>
          <a:xfrm>
            <a:off x="884759" y="687172"/>
            <a:ext cx="7616557" cy="1541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PRODOTTO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E42A0C7-F198-772D-7C9B-617C5ED6B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7" y="1611211"/>
            <a:ext cx="6089650" cy="6089650"/>
          </a:xfrm>
          <a:prstGeom prst="rect">
            <a:avLst/>
          </a:prstGeom>
        </p:spPr>
      </p:pic>
      <p:pic>
        <p:nvPicPr>
          <p:cNvPr id="18" name="Immagine 17" descr="Immagine che contiene schermata, Rettangolo, Computer tablet&#10;&#10;Descrizione generata automaticamente">
            <a:extLst>
              <a:ext uri="{FF2B5EF4-FFF2-40B4-BE49-F238E27FC236}">
                <a16:creationId xmlns:a16="http://schemas.microsoft.com/office/drawing/2014/main" id="{0C443B8E-02BE-6AA2-741C-A0C8C734F7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04" y="5026520"/>
            <a:ext cx="5411466" cy="5411466"/>
          </a:xfrm>
          <a:prstGeom prst="rect">
            <a:avLst/>
          </a:prstGeom>
        </p:spPr>
      </p:pic>
      <p:pic>
        <p:nvPicPr>
          <p:cNvPr id="20" name="Immagine 19" descr="Immagine che contiene schermata, Rettangolo, televisione&#10;&#10;Descrizione generata automaticamente">
            <a:extLst>
              <a:ext uri="{FF2B5EF4-FFF2-40B4-BE49-F238E27FC236}">
                <a16:creationId xmlns:a16="http://schemas.microsoft.com/office/drawing/2014/main" id="{7A64021A-FF06-A8DC-E65D-6B72D92BB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50" y="1305559"/>
            <a:ext cx="6581659" cy="658165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026EE39-9375-8FF9-D76C-181E0D32F67C}"/>
              </a:ext>
            </a:extLst>
          </p:cNvPr>
          <p:cNvSpPr txBox="1"/>
          <p:nvPr/>
        </p:nvSpPr>
        <p:spPr>
          <a:xfrm>
            <a:off x="11482092" y="2558081"/>
            <a:ext cx="553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>
                <a:latin typeface="Futura" panose="020B0604020202020204" charset="0"/>
                <a:cs typeface="Futura Medium" panose="020B0602020204020303" pitchFamily="34" charset="-79"/>
              </a:rPr>
              <a:t>Riconoscimento vocale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445A70C-0A86-3102-1E6C-F965CB990A93}"/>
              </a:ext>
            </a:extLst>
          </p:cNvPr>
          <p:cNvSpPr txBox="1"/>
          <p:nvPr/>
        </p:nvSpPr>
        <p:spPr>
          <a:xfrm>
            <a:off x="11525294" y="8446626"/>
            <a:ext cx="553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>
                <a:latin typeface="Futura" panose="020B0604020202020204" charset="0"/>
                <a:cs typeface="Futura Medium" panose="020B0602020204020303" pitchFamily="34" charset="-79"/>
              </a:rPr>
              <a:t>Riproduzione audio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001182-0F22-C129-0E1C-8C8AE1F2AFBC}"/>
              </a:ext>
            </a:extLst>
          </p:cNvPr>
          <p:cNvSpPr txBox="1"/>
          <p:nvPr/>
        </p:nvSpPr>
        <p:spPr>
          <a:xfrm>
            <a:off x="11476636" y="6427634"/>
            <a:ext cx="553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>
                <a:latin typeface="Futura" panose="020B0604020202020204" charset="0"/>
                <a:cs typeface="Futura Medium" panose="020B0602020204020303" pitchFamily="34" charset="-79"/>
              </a:rPr>
              <a:t>Riconoscimento visivo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B10EA0A-036C-CBA8-7A18-048A8C97DF7F}"/>
              </a:ext>
            </a:extLst>
          </p:cNvPr>
          <p:cNvSpPr txBox="1"/>
          <p:nvPr/>
        </p:nvSpPr>
        <p:spPr>
          <a:xfrm>
            <a:off x="11476636" y="4400099"/>
            <a:ext cx="553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>
                <a:latin typeface="Futura" panose="020B0604020202020204" charset="0"/>
                <a:cs typeface="Futura Medium" panose="020B0602020204020303" pitchFamily="34" charset="-79"/>
              </a:rPr>
              <a:t>Visualizzazione LIS</a:t>
            </a: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4A8852E1-8359-37E0-2C7E-A5E111F380CC}"/>
              </a:ext>
            </a:extLst>
          </p:cNvPr>
          <p:cNvSpPr/>
          <p:nvPr/>
        </p:nvSpPr>
        <p:spPr>
          <a:xfrm>
            <a:off x="15857949" y="803965"/>
            <a:ext cx="1350595" cy="1357429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31">
            <a:extLst>
              <a:ext uri="{FF2B5EF4-FFF2-40B4-BE49-F238E27FC236}">
                <a16:creationId xmlns:a16="http://schemas.microsoft.com/office/drawing/2014/main" id="{C5536E86-BBFA-544B-C124-9D012B130586}"/>
              </a:ext>
            </a:extLst>
          </p:cNvPr>
          <p:cNvGrpSpPr/>
          <p:nvPr/>
        </p:nvGrpSpPr>
        <p:grpSpPr>
          <a:xfrm rot="5400000">
            <a:off x="13702653" y="3378937"/>
            <a:ext cx="1085165" cy="1085165"/>
            <a:chOff x="0" y="0"/>
            <a:chExt cx="812800" cy="812800"/>
          </a:xfrm>
        </p:grpSpPr>
        <p:sp>
          <p:nvSpPr>
            <p:cNvPr id="7" name="Freeform 32">
              <a:extLst>
                <a:ext uri="{FF2B5EF4-FFF2-40B4-BE49-F238E27FC236}">
                  <a16:creationId xmlns:a16="http://schemas.microsoft.com/office/drawing/2014/main" id="{45E846F3-4216-9866-4CE3-57374D0971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33">
              <a:extLst>
                <a:ext uri="{FF2B5EF4-FFF2-40B4-BE49-F238E27FC236}">
                  <a16:creationId xmlns:a16="http://schemas.microsoft.com/office/drawing/2014/main" id="{738390DF-8DED-DB0B-AA33-728FB71FC734}"/>
                </a:ext>
              </a:extLst>
            </p:cNvPr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31">
            <a:extLst>
              <a:ext uri="{FF2B5EF4-FFF2-40B4-BE49-F238E27FC236}">
                <a16:creationId xmlns:a16="http://schemas.microsoft.com/office/drawing/2014/main" id="{31DDBF3D-4D4A-3745-BCDE-CF17317256EF}"/>
              </a:ext>
            </a:extLst>
          </p:cNvPr>
          <p:cNvGrpSpPr/>
          <p:nvPr/>
        </p:nvGrpSpPr>
        <p:grpSpPr>
          <a:xfrm rot="5400000">
            <a:off x="13751311" y="7361461"/>
            <a:ext cx="1085165" cy="1085165"/>
            <a:chOff x="0" y="0"/>
            <a:chExt cx="812800" cy="812800"/>
          </a:xfrm>
        </p:grpSpPr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25449478-D308-BDBE-79AD-BC432DC131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33">
              <a:extLst>
                <a:ext uri="{FF2B5EF4-FFF2-40B4-BE49-F238E27FC236}">
                  <a16:creationId xmlns:a16="http://schemas.microsoft.com/office/drawing/2014/main" id="{317BE700-AC1A-B263-E896-3606536A6279}"/>
                </a:ext>
              </a:extLst>
            </p:cNvPr>
            <p:cNvSpPr txBox="1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4556">
        <p159:morph option="byObject"/>
      </p:transition>
    </mc:Choice>
    <mc:Fallback>
      <p:transition spd="slow" advTm="44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G_5299_774DD423-B796-45D4-A53C-06B801CC0490.mp4">
            <a:hlinkClick r:id="" action="ppaction://media"/>
            <a:extLst>
              <a:ext uri="{FF2B5EF4-FFF2-40B4-BE49-F238E27FC236}">
                <a16:creationId xmlns:a16="http://schemas.microsoft.com/office/drawing/2014/main" id="{93225D46-4DE0-F1D5-17A5-A3EE96B5FA0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2938" y="2278470"/>
            <a:ext cx="6344805" cy="6365141"/>
          </a:xfrm>
          <a:prstGeom prst="roundRect">
            <a:avLst>
              <a:gd name="adj" fmla="val 17452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6" name="Freeform 8">
            <a:extLst>
              <a:ext uri="{FF2B5EF4-FFF2-40B4-BE49-F238E27FC236}">
                <a16:creationId xmlns:a16="http://schemas.microsoft.com/office/drawing/2014/main" id="{4EF3D06D-15D7-99C6-D12D-EFAFB310816F}"/>
              </a:ext>
            </a:extLst>
          </p:cNvPr>
          <p:cNvSpPr/>
          <p:nvPr/>
        </p:nvSpPr>
        <p:spPr>
          <a:xfrm>
            <a:off x="2242939" y="2278470"/>
            <a:ext cx="6356958" cy="635695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it-IT"/>
          </a:p>
        </p:txBody>
      </p:sp>
      <p:sp>
        <p:nvSpPr>
          <p:cNvPr id="12" name="Freccia bidirezionale orizzontale 11">
            <a:extLst>
              <a:ext uri="{FF2B5EF4-FFF2-40B4-BE49-F238E27FC236}">
                <a16:creationId xmlns:a16="http://schemas.microsoft.com/office/drawing/2014/main" id="{F0E12FCB-D38E-EE86-68D5-D3D4246D083C}"/>
              </a:ext>
            </a:extLst>
          </p:cNvPr>
          <p:cNvSpPr/>
          <p:nvPr/>
        </p:nvSpPr>
        <p:spPr>
          <a:xfrm>
            <a:off x="8851493" y="5032654"/>
            <a:ext cx="1630680" cy="939850"/>
          </a:xfrm>
          <a:prstGeom prst="leftRightArrow">
            <a:avLst/>
          </a:prstGeom>
          <a:solidFill>
            <a:srgbClr val="5656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70AACE73-30B3-3AA1-411A-2D73AA5FBA54}"/>
              </a:ext>
            </a:extLst>
          </p:cNvPr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A9A235D-66BE-5199-7974-8647064F657D}"/>
              </a:ext>
            </a:extLst>
          </p:cNvPr>
          <p:cNvSpPr/>
          <p:nvPr/>
        </p:nvSpPr>
        <p:spPr>
          <a:xfrm>
            <a:off x="14554200" y="-5491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A1E9ECD-5AD9-34AD-DA8A-804466ACE4FD}"/>
              </a:ext>
            </a:extLst>
          </p:cNvPr>
          <p:cNvSpPr txBox="1"/>
          <p:nvPr/>
        </p:nvSpPr>
        <p:spPr>
          <a:xfrm>
            <a:off x="884759" y="687172"/>
            <a:ext cx="7616557" cy="1541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SIGNSENSE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21781B5D-4ED8-7D90-58E8-E7849E5965FB}"/>
              </a:ext>
            </a:extLst>
          </p:cNvPr>
          <p:cNvSpPr txBox="1"/>
          <p:nvPr/>
        </p:nvSpPr>
        <p:spPr>
          <a:xfrm>
            <a:off x="2414488" y="8685150"/>
            <a:ext cx="6249452" cy="90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400" b="1">
                <a:ln>
                  <a:solidFill>
                    <a:schemeClr val="tx1"/>
                  </a:solidFill>
                </a:ln>
                <a:latin typeface="Futura Ultra-Bold" panose="020B0604020202020204" charset="0"/>
                <a:ea typeface="Futura Ultra-Bold"/>
                <a:cs typeface="Futura Bold" panose="020B0604020202020204" charset="0"/>
                <a:sym typeface="Futura Ultra-Bold"/>
              </a:rPr>
              <a:t>PUBLIC SPEECH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DF89C1D-63AC-F684-442B-22B30D9ACD1B}"/>
              </a:ext>
            </a:extLst>
          </p:cNvPr>
          <p:cNvSpPr/>
          <p:nvPr/>
        </p:nvSpPr>
        <p:spPr>
          <a:xfrm>
            <a:off x="15857949" y="803965"/>
            <a:ext cx="1350595" cy="1357429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409E5A2-FDDD-01F4-9674-44ED2E9EB0F7}"/>
              </a:ext>
            </a:extLst>
          </p:cNvPr>
          <p:cNvSpPr/>
          <p:nvPr/>
        </p:nvSpPr>
        <p:spPr>
          <a:xfrm>
            <a:off x="10745922" y="2324100"/>
            <a:ext cx="6356958" cy="635695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D1393C2-7600-A2C1-8D7A-BBD10AA4C471}"/>
              </a:ext>
            </a:extLst>
          </p:cNvPr>
          <p:cNvSpPr txBox="1"/>
          <p:nvPr/>
        </p:nvSpPr>
        <p:spPr>
          <a:xfrm>
            <a:off x="12795766" y="8772708"/>
            <a:ext cx="2257270" cy="90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4400" b="1">
                <a:ln>
                  <a:solidFill>
                    <a:schemeClr val="tx1"/>
                  </a:solidFill>
                </a:ln>
                <a:latin typeface="Futura Ultra-Bold" panose="020B0604020202020204" charset="0"/>
                <a:ea typeface="Futura Ultra-Bold"/>
                <a:cs typeface="Futura Bold" panose="020B0604020202020204" charset="0"/>
                <a:sym typeface="Futura Ultra-Bold"/>
              </a:rPr>
              <a:t>TALK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732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928">
        <p159:morph option="byObject"/>
      </p:transition>
    </mc:Choice>
    <mc:Fallback>
      <p:transition spd="slow" advTm="19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AFBDC-35FF-8D58-538D-E16B2693A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35B21DBD-5919-D7A5-3F82-9D60FCF84E03}"/>
              </a:ext>
            </a:extLst>
          </p:cNvPr>
          <p:cNvSpPr/>
          <p:nvPr/>
        </p:nvSpPr>
        <p:spPr>
          <a:xfrm rot="17423636">
            <a:off x="-4491278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8BE7D72-EBFB-1F05-C198-B885FC91947C}"/>
              </a:ext>
            </a:extLst>
          </p:cNvPr>
          <p:cNvSpPr/>
          <p:nvPr/>
        </p:nvSpPr>
        <p:spPr>
          <a:xfrm>
            <a:off x="14554200" y="-5491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6EF2C45-B3F9-D448-A792-A44C77AEA0D3}"/>
              </a:ext>
            </a:extLst>
          </p:cNvPr>
          <p:cNvSpPr txBox="1"/>
          <p:nvPr/>
        </p:nvSpPr>
        <p:spPr>
          <a:xfrm>
            <a:off x="884759" y="687172"/>
            <a:ext cx="7616557" cy="1541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SIGNSENSE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68C2DECD-E9C0-FC29-DBEA-149B53C49414}"/>
              </a:ext>
            </a:extLst>
          </p:cNvPr>
          <p:cNvSpPr/>
          <p:nvPr/>
        </p:nvSpPr>
        <p:spPr>
          <a:xfrm>
            <a:off x="15857949" y="803965"/>
            <a:ext cx="1350595" cy="1357429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4" name="IMG_5299_774DD423-B796-45D4-A53C-06B801CC0490.mp4">
            <a:hlinkClick r:id="" action="ppaction://media"/>
            <a:extLst>
              <a:ext uri="{FF2B5EF4-FFF2-40B4-BE49-F238E27FC236}">
                <a16:creationId xmlns:a16="http://schemas.microsoft.com/office/drawing/2014/main" id="{EA3D72C1-9C2A-DE61-DA8B-184DC238C63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7843" y="2659376"/>
            <a:ext cx="10123714" cy="569458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4945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928">
        <p159:morph option="byObject"/>
      </p:transition>
    </mc:Choice>
    <mc:Fallback>
      <p:transition spd="slow" advTm="19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D3FB6-DD4E-2194-95B1-8ED236545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e 7">
            <a:extLst>
              <a:ext uri="{FF2B5EF4-FFF2-40B4-BE49-F238E27FC236}">
                <a16:creationId xmlns:a16="http://schemas.microsoft.com/office/drawing/2014/main" id="{469CFA39-93DA-7D78-8124-FCD1A08A96BA}"/>
              </a:ext>
            </a:extLst>
          </p:cNvPr>
          <p:cNvSpPr/>
          <p:nvPr/>
        </p:nvSpPr>
        <p:spPr>
          <a:xfrm>
            <a:off x="1614320" y="4393749"/>
            <a:ext cx="2263614" cy="2251228"/>
          </a:xfrm>
          <a:prstGeom prst="ellipse">
            <a:avLst/>
          </a:prstGeom>
          <a:solidFill>
            <a:srgbClr val="85D9FF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682B2032-71D2-D067-5468-8AC029CABAA4}"/>
              </a:ext>
            </a:extLst>
          </p:cNvPr>
          <p:cNvSpPr/>
          <p:nvPr/>
        </p:nvSpPr>
        <p:spPr>
          <a:xfrm>
            <a:off x="6787712" y="7398366"/>
            <a:ext cx="1418438" cy="1388695"/>
          </a:xfrm>
          <a:prstGeom prst="ellipse">
            <a:avLst/>
          </a:prstGeom>
          <a:solidFill>
            <a:srgbClr val="85D9FF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828670F-2A29-AFBB-9FF2-DCE76C7F3D26}"/>
              </a:ext>
            </a:extLst>
          </p:cNvPr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690B05F-D6E1-5C4F-B597-F17B95DFB171}"/>
              </a:ext>
            </a:extLst>
          </p:cNvPr>
          <p:cNvSpPr/>
          <p:nvPr/>
        </p:nvSpPr>
        <p:spPr>
          <a:xfrm>
            <a:off x="14554200" y="-5491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8954BD9-2536-445D-5DE6-B73B13598290}"/>
              </a:ext>
            </a:extLst>
          </p:cNvPr>
          <p:cNvSpPr txBox="1"/>
          <p:nvPr/>
        </p:nvSpPr>
        <p:spPr>
          <a:xfrm>
            <a:off x="884759" y="687172"/>
            <a:ext cx="10508665" cy="1541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APP SIGNSENSE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F75C6457-FB44-2832-9411-79E72A355289}"/>
              </a:ext>
            </a:extLst>
          </p:cNvPr>
          <p:cNvSpPr/>
          <p:nvPr/>
        </p:nvSpPr>
        <p:spPr>
          <a:xfrm>
            <a:off x="15857949" y="803965"/>
            <a:ext cx="1350595" cy="1357429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13" name="Immagine 12" descr="Immagine che contiene bianco, design&#10;&#10;Descrizione generata automaticamente">
            <a:extLst>
              <a:ext uri="{FF2B5EF4-FFF2-40B4-BE49-F238E27FC236}">
                <a16:creationId xmlns:a16="http://schemas.microsoft.com/office/drawing/2014/main" id="{40F047F7-CB5C-59E9-EC56-5AF2D5D59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125" y="6843713"/>
            <a:ext cx="2825750" cy="19812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E92E45B-8BCE-2390-30BD-27425C853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125" y="2478088"/>
            <a:ext cx="2825750" cy="1711325"/>
          </a:xfrm>
          <a:prstGeom prst="rect">
            <a:avLst/>
          </a:prstGeom>
        </p:spPr>
      </p:pic>
      <p:pic>
        <p:nvPicPr>
          <p:cNvPr id="16" name="Immagine 15" descr="Immagine che contiene cerchio, Elementi grafici, simbolo, logo&#10;&#10;Descrizione generata automaticamente">
            <a:extLst>
              <a:ext uri="{FF2B5EF4-FFF2-40B4-BE49-F238E27FC236}">
                <a16:creationId xmlns:a16="http://schemas.microsoft.com/office/drawing/2014/main" id="{40EF5DF2-E6DE-7FFE-2626-4F6E46968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725" y="7277100"/>
            <a:ext cx="1114425" cy="111442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E80D7D-6F75-0E52-0370-1FB19B78AA66}"/>
              </a:ext>
            </a:extLst>
          </p:cNvPr>
          <p:cNvSpPr txBox="1"/>
          <p:nvPr/>
        </p:nvSpPr>
        <p:spPr>
          <a:xfrm>
            <a:off x="11668124" y="3524250"/>
            <a:ext cx="2698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>
                <a:latin typeface="Comic Sans MS"/>
                <a:ea typeface="Calibri"/>
                <a:cs typeface="Calibri"/>
              </a:rPr>
              <a:t>Ciao!</a:t>
            </a:r>
            <a:endParaRPr lang="it-IT" sz="2800">
              <a:latin typeface="Comic Sans MS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A8B5DC4-4286-9CF9-DEAF-62381941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3188" y="2593975"/>
            <a:ext cx="2752344" cy="225425"/>
          </a:xfrm>
          <a:prstGeom prst="rect">
            <a:avLst/>
          </a:prstGeom>
        </p:spPr>
      </p:pic>
      <p:pic>
        <p:nvPicPr>
          <p:cNvPr id="11" name="Immagine 10" descr="MockUPhone">
            <a:extLst>
              <a:ext uri="{FF2B5EF4-FFF2-40B4-BE49-F238E27FC236}">
                <a16:creationId xmlns:a16="http://schemas.microsoft.com/office/drawing/2014/main" id="{425BFF63-041E-160E-C348-458DE575BC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5923" y="2085975"/>
            <a:ext cx="3752028" cy="7194549"/>
          </a:xfrm>
          <a:prstGeom prst="rect">
            <a:avLst/>
          </a:prstGeom>
        </p:spPr>
      </p:pic>
      <p:pic>
        <p:nvPicPr>
          <p:cNvPr id="12" name="Immagine 11" descr="Immagine che contiene schizzo, disegno, clipart, arte&#10;&#10;Descrizione generata automaticamente">
            <a:extLst>
              <a:ext uri="{FF2B5EF4-FFF2-40B4-BE49-F238E27FC236}">
                <a16:creationId xmlns:a16="http://schemas.microsoft.com/office/drawing/2014/main" id="{292DFE80-3225-63EB-C0C7-FF3C1C5C30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6050" y="4051300"/>
            <a:ext cx="2787650" cy="2787650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3643DE00-0C98-B235-EB57-4C4CF31F7817}"/>
              </a:ext>
            </a:extLst>
          </p:cNvPr>
          <p:cNvSpPr/>
          <p:nvPr/>
        </p:nvSpPr>
        <p:spPr>
          <a:xfrm>
            <a:off x="2687956" y="3952496"/>
            <a:ext cx="5094331" cy="4840931"/>
          </a:xfrm>
          <a:prstGeom prst="ellipse">
            <a:avLst/>
          </a:prstGeom>
          <a:solidFill>
            <a:srgbClr val="4EA2C8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E38E2FA3-F677-3ECF-A11C-0BDD071B4548}"/>
              </a:ext>
            </a:extLst>
          </p:cNvPr>
          <p:cNvSpPr/>
          <p:nvPr/>
        </p:nvSpPr>
        <p:spPr>
          <a:xfrm>
            <a:off x="5645672" y="2537295"/>
            <a:ext cx="2263614" cy="2251228"/>
          </a:xfrm>
          <a:prstGeom prst="ellipse">
            <a:avLst/>
          </a:prstGeom>
          <a:solidFill>
            <a:srgbClr val="85D9FF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25A55977-7D61-3368-B726-66D3AEB61AA3}"/>
              </a:ext>
            </a:extLst>
          </p:cNvPr>
          <p:cNvSpPr/>
          <p:nvPr/>
        </p:nvSpPr>
        <p:spPr>
          <a:xfrm>
            <a:off x="2804297" y="2692722"/>
            <a:ext cx="3438358" cy="3372680"/>
          </a:xfrm>
          <a:prstGeom prst="ellipse">
            <a:avLst/>
          </a:prstGeom>
          <a:solidFill>
            <a:srgbClr val="387A98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 b="1">
                <a:latin typeface="Futura Ultra-Bold" panose="020B0604020202020204" charset="0"/>
                <a:ea typeface="Calibri"/>
                <a:cs typeface="Calibri"/>
              </a:rPr>
              <a:t>Sempre a portata di mano</a:t>
            </a:r>
            <a:endParaRPr lang="it-IT" b="1">
              <a:latin typeface="Futura Ultra-Bold" panose="020B0604020202020204" charset="0"/>
              <a:ea typeface="Calibri"/>
              <a:cs typeface="Calibri"/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77B9D038-EF4A-673A-3AB0-EC86893CACAC}"/>
              </a:ext>
            </a:extLst>
          </p:cNvPr>
          <p:cNvSpPr/>
          <p:nvPr/>
        </p:nvSpPr>
        <p:spPr>
          <a:xfrm>
            <a:off x="6226947" y="5051747"/>
            <a:ext cx="2723983" cy="2642430"/>
          </a:xfrm>
          <a:prstGeom prst="ellipse">
            <a:avLst/>
          </a:prstGeom>
          <a:solidFill>
            <a:srgbClr val="387A98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800" b="1">
                <a:latin typeface="Futura Ultra-Bold" panose="020B0604020202020204" charset="0"/>
                <a:ea typeface="Calibri"/>
                <a:cs typeface="Calibri"/>
              </a:rPr>
              <a:t>Veloce e intuitiva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9C0E6518-9D2D-2426-DE4C-1B886E86231B}"/>
              </a:ext>
            </a:extLst>
          </p:cNvPr>
          <p:cNvSpPr/>
          <p:nvPr/>
        </p:nvSpPr>
        <p:spPr>
          <a:xfrm>
            <a:off x="3521847" y="6791647"/>
            <a:ext cx="2596983" cy="2467805"/>
          </a:xfrm>
          <a:prstGeom prst="ellipse">
            <a:avLst/>
          </a:prstGeom>
          <a:solidFill>
            <a:srgbClr val="387A98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>
                <a:latin typeface="Futura Ultra-Bold" panose="020B0604020202020204" charset="0"/>
                <a:cs typeface="Futura" panose="020B0602020204020303" pitchFamily="34" charset="-79"/>
              </a:rPr>
              <a:t>Android</a:t>
            </a:r>
          </a:p>
          <a:p>
            <a:pPr algn="ctr"/>
            <a:r>
              <a:rPr lang="it-IT" sz="2800" b="1">
                <a:latin typeface="Futura Ultra-Bold" panose="020B0604020202020204" charset="0"/>
                <a:cs typeface="Futura" panose="020B0602020204020303" pitchFamily="34" charset="-79"/>
              </a:rPr>
              <a:t>&amp;</a:t>
            </a:r>
          </a:p>
          <a:p>
            <a:pPr algn="ctr"/>
            <a:r>
              <a:rPr lang="it-IT" sz="2800" b="1">
                <a:latin typeface="Futura Ultra-Bold" panose="020B0604020202020204" charset="0"/>
                <a:cs typeface="Futura" panose="020B0602020204020303" pitchFamily="34" charset="-79"/>
              </a:rPr>
              <a:t>iOS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3348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22">
        <p159:morph option="byObject"/>
      </p:transition>
    </mc:Choice>
    <mc:Fallback>
      <p:transition spd="slow" advTm="20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4" grpId="0" animBg="1"/>
      <p:bldP spid="6" grpId="0" animBg="1"/>
      <p:bldP spid="24" grpId="0" animBg="1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3E407-B0C5-08B4-ED2E-8F1E5D638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C7F94146-F9F7-F51A-A762-59B1F3C48EEC}"/>
              </a:ext>
            </a:extLst>
          </p:cNvPr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91405DF-30F0-FBF8-5AFB-066FEA93ED08}"/>
              </a:ext>
            </a:extLst>
          </p:cNvPr>
          <p:cNvSpPr/>
          <p:nvPr/>
        </p:nvSpPr>
        <p:spPr>
          <a:xfrm>
            <a:off x="6937754" y="2600710"/>
            <a:ext cx="4397978" cy="5857490"/>
          </a:xfrm>
          <a:prstGeom prst="roundRect">
            <a:avLst/>
          </a:prstGeom>
          <a:blipFill>
            <a:blip r:embed="rId5"/>
            <a:stretch>
              <a:fillRect l="-528" t="-6536" r="528" b="-6158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it-IT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E4B5A66-EE10-FDD7-B877-C840B4AAA909}"/>
              </a:ext>
            </a:extLst>
          </p:cNvPr>
          <p:cNvSpPr/>
          <p:nvPr/>
        </p:nvSpPr>
        <p:spPr>
          <a:xfrm>
            <a:off x="12846808" y="2638375"/>
            <a:ext cx="4238718" cy="5818381"/>
          </a:xfrm>
          <a:prstGeom prst="roundRect">
            <a:avLst/>
          </a:prstGeom>
          <a:blipFill>
            <a:blip r:embed="rId6"/>
            <a:stretch>
              <a:fillRect l="-24473" t="-1" r="-107938" b="-12805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E60D964-C67C-AF52-5D8D-44F8144319C5}"/>
              </a:ext>
            </a:extLst>
          </p:cNvPr>
          <p:cNvSpPr/>
          <p:nvPr/>
        </p:nvSpPr>
        <p:spPr>
          <a:xfrm>
            <a:off x="1028700" y="2600710"/>
            <a:ext cx="4397978" cy="5857490"/>
          </a:xfrm>
          <a:prstGeom prst="roundRect">
            <a:avLst/>
          </a:prstGeom>
          <a:blipFill>
            <a:blip r:embed="rId7"/>
            <a:stretch>
              <a:fillRect b="-12694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6AA56B-5449-932F-CE78-0B24321FF047}"/>
              </a:ext>
            </a:extLst>
          </p:cNvPr>
          <p:cNvSpPr txBox="1"/>
          <p:nvPr/>
        </p:nvSpPr>
        <p:spPr>
          <a:xfrm>
            <a:off x="1028700" y="676275"/>
            <a:ext cx="4946798" cy="1541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TARGET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79691B2-2F4B-9602-D49E-48F2831B0865}"/>
              </a:ext>
            </a:extLst>
          </p:cNvPr>
          <p:cNvSpPr txBox="1"/>
          <p:nvPr/>
        </p:nvSpPr>
        <p:spPr>
          <a:xfrm>
            <a:off x="7433522" y="8771030"/>
            <a:ext cx="3163207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 b="1" err="1">
                <a:ln>
                  <a:solidFill>
                    <a:schemeClr val="tx1"/>
                  </a:solidFill>
                </a:ln>
                <a:latin typeface="Futura Ultra-Bold" panose="020B0604020202020204" charset="0"/>
                <a:ea typeface="Futura Ultra-Bold"/>
                <a:cs typeface="Futura Ultra-Bold"/>
                <a:sym typeface="Futura Ultra-Bold"/>
              </a:rPr>
              <a:t>Ospedali</a:t>
            </a:r>
            <a:endParaRPr lang="en-US" sz="5000" b="1">
              <a:ln>
                <a:solidFill>
                  <a:schemeClr val="tx1"/>
                </a:solidFill>
              </a:ln>
              <a:latin typeface="Futura Ultra-Bold" panose="020B060402020202020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6A4EAD4-F297-8F68-AB67-F5E364C52D41}"/>
              </a:ext>
            </a:extLst>
          </p:cNvPr>
          <p:cNvSpPr txBox="1"/>
          <p:nvPr/>
        </p:nvSpPr>
        <p:spPr>
          <a:xfrm>
            <a:off x="2046488" y="8771031"/>
            <a:ext cx="2362402" cy="780983"/>
          </a:xfrm>
          <a:prstGeom prst="rect">
            <a:avLst/>
          </a:prstGeom>
          <a:ln w="12700"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 b="1" err="1">
                <a:ln>
                  <a:solidFill>
                    <a:schemeClr val="tx1"/>
                  </a:solidFill>
                </a:ln>
                <a:latin typeface="Futura Ultra-Bold" panose="020B0604020202020204" charset="0"/>
                <a:ea typeface="Futura Ultra-Bold"/>
                <a:cs typeface="Futura Ultra-Bold"/>
                <a:sym typeface="Futura Ultra-Bold"/>
              </a:rPr>
              <a:t>Scuole</a:t>
            </a:r>
            <a:endParaRPr lang="en-US" sz="5000" b="1">
              <a:ln>
                <a:solidFill>
                  <a:schemeClr val="tx1"/>
                </a:solidFill>
              </a:ln>
              <a:latin typeface="Futura Ultra-Bold" panose="020B060402020202020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225AD74-8811-BB59-321A-8B5C38DB541D}"/>
              </a:ext>
            </a:extLst>
          </p:cNvPr>
          <p:cNvSpPr txBox="1"/>
          <p:nvPr/>
        </p:nvSpPr>
        <p:spPr>
          <a:xfrm>
            <a:off x="14083705" y="8814176"/>
            <a:ext cx="1900059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 b="1" err="1">
                <a:ln>
                  <a:solidFill>
                    <a:schemeClr val="tx1"/>
                  </a:solidFill>
                </a:ln>
                <a:latin typeface="Futura Ultra-Bold" panose="020B0604020202020204" charset="0"/>
                <a:ea typeface="Futura Ultra-Bold"/>
                <a:cs typeface="Futura Ultra-Bold"/>
                <a:sym typeface="Futura Ultra-Bold"/>
              </a:rPr>
              <a:t>Uffici</a:t>
            </a:r>
            <a:endParaRPr lang="en-US" sz="5000" b="1">
              <a:ln>
                <a:solidFill>
                  <a:schemeClr val="tx1"/>
                </a:solidFill>
              </a:ln>
              <a:latin typeface="Futura Ultra-Bold" panose="020B060402020202020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A55AAFB3-05BD-F88E-E440-E3402651E506}"/>
              </a:ext>
            </a:extLst>
          </p:cNvPr>
          <p:cNvSpPr/>
          <p:nvPr/>
        </p:nvSpPr>
        <p:spPr>
          <a:xfrm>
            <a:off x="14554200" y="-5491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9217A346-52D2-AA14-96D2-066B6790CFCD}"/>
              </a:ext>
            </a:extLst>
          </p:cNvPr>
          <p:cNvSpPr/>
          <p:nvPr/>
        </p:nvSpPr>
        <p:spPr>
          <a:xfrm>
            <a:off x="15857949" y="803965"/>
            <a:ext cx="1350595" cy="1357429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804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998">
        <p159:morph option="byObject"/>
      </p:transition>
    </mc:Choice>
    <mc:Fallback>
      <p:transition spd="slow" advTm="419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D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028700" y="676275"/>
            <a:ext cx="6191549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MERCATO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C01ACB7-0296-02DE-E833-0F6D80ECE4AD}"/>
              </a:ext>
            </a:extLst>
          </p:cNvPr>
          <p:cNvSpPr/>
          <p:nvPr/>
        </p:nvSpPr>
        <p:spPr>
          <a:xfrm>
            <a:off x="1312047" y="2676847"/>
            <a:ext cx="5692608" cy="5674555"/>
          </a:xfrm>
          <a:prstGeom prst="ellipse">
            <a:avLst/>
          </a:prstGeom>
          <a:solidFill>
            <a:srgbClr val="387A98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C3B35E0-7779-75B5-D7EC-EE8B5D05A329}"/>
              </a:ext>
            </a:extLst>
          </p:cNvPr>
          <p:cNvSpPr/>
          <p:nvPr/>
        </p:nvSpPr>
        <p:spPr>
          <a:xfrm>
            <a:off x="7574669" y="3073673"/>
            <a:ext cx="4948077" cy="4880902"/>
          </a:xfrm>
          <a:prstGeom prst="ellipse">
            <a:avLst/>
          </a:prstGeom>
          <a:solidFill>
            <a:srgbClr val="387A98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F3794ABF-480C-FA43-7626-CAD4E51EF743}"/>
              </a:ext>
            </a:extLst>
          </p:cNvPr>
          <p:cNvSpPr/>
          <p:nvPr/>
        </p:nvSpPr>
        <p:spPr>
          <a:xfrm>
            <a:off x="13092760" y="3663110"/>
            <a:ext cx="3785156" cy="3702028"/>
          </a:xfrm>
          <a:prstGeom prst="ellipse">
            <a:avLst/>
          </a:prstGeom>
          <a:solidFill>
            <a:srgbClr val="387A98"/>
          </a:solidFill>
          <a:ln>
            <a:solidFill>
              <a:srgbClr val="E4F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t-IT" sz="280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5D7512A-BFEA-373F-A3F5-DB33C99B06EB}"/>
              </a:ext>
            </a:extLst>
          </p:cNvPr>
          <p:cNvSpPr txBox="1"/>
          <p:nvPr/>
        </p:nvSpPr>
        <p:spPr>
          <a:xfrm>
            <a:off x="1514025" y="4302117"/>
            <a:ext cx="5301216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3600" b="1">
                <a:solidFill>
                  <a:schemeClr val="bg1"/>
                </a:solidFill>
                <a:latin typeface="Futura" panose="020B0602020204020303" pitchFamily="34" charset="-79"/>
                <a:ea typeface="+mn-lt"/>
                <a:cs typeface="Futura" panose="020B0602020204020303" pitchFamily="34" charset="-79"/>
              </a:rPr>
              <a:t>Tecnologie assistive</a:t>
            </a:r>
          </a:p>
          <a:p>
            <a:endParaRPr lang="it-IT" sz="3600">
              <a:solidFill>
                <a:schemeClr val="bg1"/>
              </a:solidFill>
              <a:latin typeface="Futura" panose="020B0604020202020204" charset="0"/>
              <a:ea typeface="+mn-lt"/>
              <a:cs typeface="+mn-lt"/>
            </a:endParaRPr>
          </a:p>
          <a:p>
            <a:pPr algn="ctr"/>
            <a:r>
              <a:rPr lang="it-IT" sz="3600">
                <a:solidFill>
                  <a:schemeClr val="bg1"/>
                </a:solidFill>
                <a:latin typeface="Futura" panose="020B0604020202020204" charset="0"/>
                <a:ea typeface="+mn-lt"/>
                <a:cs typeface="+mn-lt"/>
              </a:rPr>
              <a:t>22 Miliardi di Euro stanziati nel 2023 </a:t>
            </a:r>
            <a:endParaRPr lang="it-IT" sz="3600">
              <a:solidFill>
                <a:schemeClr val="bg1"/>
              </a:solidFill>
              <a:latin typeface="Futura" panose="020B0604020202020204" charset="0"/>
              <a:ea typeface="Calibri"/>
              <a:cs typeface="Calibri"/>
            </a:endParaRPr>
          </a:p>
          <a:p>
            <a:endParaRPr lang="it-IT" sz="3600">
              <a:solidFill>
                <a:schemeClr val="bg1"/>
              </a:solidFill>
              <a:latin typeface="Futura" panose="020B0604020202020204" charset="0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27440469-FC7D-16DF-72C6-2CCEBF6E6D57}"/>
              </a:ext>
            </a:extLst>
          </p:cNvPr>
          <p:cNvSpPr/>
          <p:nvPr/>
        </p:nvSpPr>
        <p:spPr>
          <a:xfrm>
            <a:off x="15857949" y="803965"/>
            <a:ext cx="1350595" cy="1357429"/>
          </a:xfrm>
          <a:custGeom>
            <a:avLst/>
            <a:gdLst/>
            <a:ahLst/>
            <a:cxnLst/>
            <a:rect l="l" t="t" r="r" b="b"/>
            <a:pathLst>
              <a:path w="6659943" h="6659943">
                <a:moveTo>
                  <a:pt x="0" y="0"/>
                </a:moveTo>
                <a:lnTo>
                  <a:pt x="6659943" y="0"/>
                </a:lnTo>
                <a:lnTo>
                  <a:pt x="6659943" y="6659942"/>
                </a:lnTo>
                <a:lnTo>
                  <a:pt x="0" y="6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3164FF-7682-887D-D7B0-D571AA490ECA}"/>
              </a:ext>
            </a:extLst>
          </p:cNvPr>
          <p:cNvSpPr txBox="1"/>
          <p:nvPr/>
        </p:nvSpPr>
        <p:spPr>
          <a:xfrm>
            <a:off x="7819609" y="4185426"/>
            <a:ext cx="4500373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3000" b="1">
                <a:solidFill>
                  <a:schemeClr val="bg1"/>
                </a:solidFill>
                <a:latin typeface="Futura" panose="020B0604020202020204" charset="0"/>
                <a:ea typeface="+mn-lt"/>
                <a:cs typeface="+mn-lt"/>
              </a:rPr>
              <a:t>Tecnologie assistive per disabilità uditive</a:t>
            </a:r>
          </a:p>
          <a:p>
            <a:pPr algn="ctr"/>
            <a:endParaRPr lang="it-IT" sz="3000" b="1">
              <a:solidFill>
                <a:schemeClr val="bg1"/>
              </a:solidFill>
              <a:latin typeface="Futura" panose="020B0604020202020204" charset="0"/>
              <a:ea typeface="+mn-lt"/>
              <a:cs typeface="+mn-lt"/>
            </a:endParaRPr>
          </a:p>
          <a:p>
            <a:pPr algn="ctr"/>
            <a:r>
              <a:rPr lang="it-IT" sz="3000">
                <a:solidFill>
                  <a:schemeClr val="bg1"/>
                </a:solidFill>
                <a:latin typeface="Futura" panose="020B0604020202020204" charset="0"/>
                <a:ea typeface="+mn-lt"/>
                <a:cs typeface="+mn-lt"/>
              </a:rPr>
              <a:t>8 Miliardi di Euro</a:t>
            </a:r>
          </a:p>
          <a:p>
            <a:pPr algn="ctr"/>
            <a:r>
              <a:rPr lang="it-IT" sz="3000">
                <a:solidFill>
                  <a:schemeClr val="bg1"/>
                </a:solidFill>
                <a:latin typeface="Futura" panose="020B0604020202020204" charset="0"/>
                <a:ea typeface="+mn-lt"/>
                <a:cs typeface="+mn-lt"/>
              </a:rPr>
              <a:t>stanziati nel 2023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427856-5ED0-3EDC-A923-0E8CE4B6D61A}"/>
              </a:ext>
            </a:extLst>
          </p:cNvPr>
          <p:cNvSpPr txBox="1"/>
          <p:nvPr/>
        </p:nvSpPr>
        <p:spPr>
          <a:xfrm>
            <a:off x="13867360" y="4339314"/>
            <a:ext cx="234560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800" b="1">
                <a:solidFill>
                  <a:schemeClr val="bg1"/>
                </a:solidFill>
                <a:latin typeface="Futura" panose="020B0604020202020204" charset="0"/>
                <a:ea typeface="+mn-lt"/>
                <a:cs typeface="+mn-lt"/>
              </a:rPr>
              <a:t>In Italia</a:t>
            </a:r>
            <a:endParaRPr lang="it-IT">
              <a:solidFill>
                <a:schemeClr val="bg1"/>
              </a:solidFill>
              <a:latin typeface="Futura" panose="020B0604020202020204" charset="0"/>
              <a:ea typeface="+mn-lt"/>
              <a:cs typeface="+mn-lt"/>
            </a:endParaRPr>
          </a:p>
          <a:p>
            <a:endParaRPr lang="it-IT" sz="2800">
              <a:solidFill>
                <a:schemeClr val="bg1"/>
              </a:solidFill>
              <a:latin typeface="Futura" panose="020B0604020202020204" charset="0"/>
              <a:ea typeface="Calibri"/>
              <a:cs typeface="Calibri"/>
            </a:endParaRPr>
          </a:p>
          <a:p>
            <a:pPr algn="ctr"/>
            <a:r>
              <a:rPr lang="it-IT" sz="2800">
                <a:solidFill>
                  <a:schemeClr val="bg1"/>
                </a:solidFill>
                <a:latin typeface="Futura" panose="020B0604020202020204" charset="0"/>
                <a:ea typeface="Calibri"/>
                <a:cs typeface="Calibri"/>
              </a:rPr>
              <a:t>900 000 persone non udenti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C70B70A5-25B8-EA6D-2C93-9FFF9F69B14B}"/>
              </a:ext>
            </a:extLst>
          </p:cNvPr>
          <p:cNvSpPr/>
          <p:nvPr/>
        </p:nvSpPr>
        <p:spPr>
          <a:xfrm>
            <a:off x="14554200" y="-5491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9865">
        <p159:morph option="byObject"/>
      </p:transition>
    </mc:Choice>
    <mc:Fallback>
      <p:transition spd="slow" advTm="49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23" grpId="0"/>
      <p:bldP spid="2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3|1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2|1.1|2.5|3.2|4.3|2.6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6.7|3.9|7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1.6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1.8|23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Custom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SignSense</dc:title>
  <cp:revision>1</cp:revision>
  <dcterms:created xsi:type="dcterms:W3CDTF">2006-08-16T00:00:00Z</dcterms:created>
  <dcterms:modified xsi:type="dcterms:W3CDTF">2024-12-11T17:55:19Z</dcterms:modified>
  <dc:identifier>DAGX2S4oSJ0</dc:identifier>
</cp:coreProperties>
</file>